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460E0-ABD4-4983-99A7-27DB0FC9D6E3}" v="11" dt="2025-10-07T13:56:38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1" autoAdjust="0"/>
    <p:restoredTop sz="58864" autoAdjust="0"/>
  </p:normalViewPr>
  <p:slideViewPr>
    <p:cSldViewPr snapToGrid="0">
      <p:cViewPr varScale="1">
        <p:scale>
          <a:sx n="46" d="100"/>
          <a:sy n="46" d="100"/>
        </p:scale>
        <p:origin x="1509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anti, Sarah" userId="8a8dfcaf-de3d-4ab0-a434-835726ea650d" providerId="ADAL" clId="{31D460E0-ABD4-4983-99A7-27DB0FC9D6E3}"/>
    <pc:docChg chg="custSel modSld">
      <pc:chgData name="Laurianti, Sarah" userId="8a8dfcaf-de3d-4ab0-a434-835726ea650d" providerId="ADAL" clId="{31D460E0-ABD4-4983-99A7-27DB0FC9D6E3}" dt="2025-10-07T13:57:40.334" v="125" actId="20577"/>
      <pc:docMkLst>
        <pc:docMk/>
      </pc:docMkLst>
      <pc:sldChg chg="modNotesTx">
        <pc:chgData name="Laurianti, Sarah" userId="8a8dfcaf-de3d-4ab0-a434-835726ea650d" providerId="ADAL" clId="{31D460E0-ABD4-4983-99A7-27DB0FC9D6E3}" dt="2025-10-07T13:57:40.334" v="125" actId="20577"/>
        <pc:sldMkLst>
          <pc:docMk/>
          <pc:sldMk cId="727371155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CDD2E-1E64-4383-B6E2-40702CB9499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95545-BC34-4B73-99EE-C709CA199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2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to sell your underwriter on your prospect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actually hate that - you should be a team with your underwriter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get it, I was an agent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 underwriter wants to write good business with you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all the business you have appears good to them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easiest answer is always 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10/80/10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 competition isn’t on the prospect, it’s for the underwriter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Help create the appropriate perception of your account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one is getting it all right, including your underwriter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37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Large manufacturing risk, lots of property values, lots of GL exposure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both make widgets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Both have claims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Both agents call tomorrow and it's effective 1/1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comes the split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Minor products claim, bodily injury claim on the other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has current loss runs, one is from three months ago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bodily injury agent disappears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products guy digs in and gets more information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Turns out the products problem is bigger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work together to determine how to keep this from happening again in the future, bring in outside help, write a plan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price for it and agree to change the pricing if things improve - change in QC, limited recall exposure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other agent shows up ready to bind 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fresh loss runs show the bodily injury claim has quadrupled in reserve with twice the payout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account is going to get written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08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have to paint a beautiful picture of your account to someone sitting in a cubicle who'll never see this place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Personality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operations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Loss runs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Potos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Prickly parts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Pricing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80% of the business, get selling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42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Build rapport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Take notes if it helps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 friendly, but professional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Noone has unlimited gab time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Don't give up on the connection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are both people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22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to communicate?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about what you want here</a:t>
            </a:r>
          </a:p>
          <a:p>
            <a:pPr lvl="1"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I'm not looking at texts at work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Email communication is not instant messaging - get all your info in up front to avoid delays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lot of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com'l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UW want to talk on the phone to have a discussion on the topic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frequently should you follow up?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has past experience shown?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about urgent items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83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used to only bring up the parts the computer told me to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 one important part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it property or liability heavy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work comp and auto exposure like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Funny things I've heard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61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don't need them on everything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burgers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Avoiding accounts where they are needed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are intending to tell the whole story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agent Is working hard to do their job the best way possible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you provide them every time, it's an experience changer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Don't want to alert the current agent - barf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Embrace but beware of no loss letters - they can help you get a bindable quote, they can burn you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3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Even if they don't ask - ooh thank you!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Paint the picture for them since they're not there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Inside, outside, the good and the bad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fact that you were there says a lot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than what the picture shows, it shows what you know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02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There's going to be something or you wouldn't be calling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Claims, payments, exposures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Websites/social media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Don't hide it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companies don't expect to be loss free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Andy's delivery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8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 what you need when you can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Pawn stars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max out credit only so many times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Carriers are looking at your overall IRPM usage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15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 what's needed in general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types of accounts need more time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 honest and clear up front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Maintain connection during working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5545-BC34-4B73-99EE-C709CA199A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52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1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32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2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6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4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5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7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5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1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842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2DB11E6B-1F3F-4F43-B99F-E5BFE8DEEE5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5D457CDE-7FDE-440B-B474-F2550CBF3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89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F2D0D-054B-4B70-BC49-996593B360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Selling Commercial Insurance to Your Underwriter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95504B-BF8B-7BCF-B61A-F95BA6B864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Sarah Laurianti, CISR, CIC, MAT</a:t>
            </a:r>
          </a:p>
          <a:p>
            <a:r>
              <a:rPr lang="en-US" dirty="0"/>
              <a:t>Erie Insurance Group, Erie PA</a:t>
            </a:r>
          </a:p>
        </p:txBody>
      </p:sp>
    </p:spTree>
    <p:extLst>
      <p:ext uri="{BB962C8B-B14F-4D97-AF65-F5344CB8AC3E}">
        <p14:creationId xmlns:p14="http://schemas.microsoft.com/office/powerpoint/2010/main" val="392340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3388B-7D8E-2110-7CFD-3C2038379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Tale of Two Agents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C942AD-21C1-C936-4FE8-1A50309BE8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74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064E4-9CB0-DA3B-74F8-9FF5C52F8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Closing 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BE2A7-E120-5AE6-A281-A6E946FA9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9AC02-CEF5-6C32-4FB6-D3E26D898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3715A3-9BA4-24EA-C189-2B07D8E80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0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05225-AF96-8CAB-A80D-245346FD6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E72919-8E8F-B27D-45E5-CEA67A548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06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13B4D-1C67-84AC-FDC4-6E3259063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71B0-EB5C-7467-EF7B-F71A32451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8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90F9F-CD92-4907-C331-A3C54D0F1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Runs and Claims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A64DC-7CCC-E337-8006-B66C5EF974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12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6E7A1-297B-2682-E546-9DAD0B94B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Photos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DFBCE-D264-4D40-F52B-82C4EC7049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30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1AFF-349C-D5EB-BF9C-A9E424880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Prickly Parts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30136-259F-1873-438D-7818886A9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93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B5FEF-CF09-CA1C-CA5C-D07EC89F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AE3A0-F911-17F3-64B8-E6CB9E744E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2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60AEC-6B24-9245-28D2-923E112D8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44796-92EC-02BA-D5CE-059F54B8DE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70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FC16EFFACB1349A665F8EE5894EE41" ma:contentTypeVersion="" ma:contentTypeDescription="Create a new document." ma:contentTypeScope="" ma:versionID="b801d8ccda1f74e5a08a68d599a28627">
  <xsd:schema xmlns:xsd="http://www.w3.org/2001/XMLSchema" xmlns:xs="http://www.w3.org/2001/XMLSchema" xmlns:p="http://schemas.microsoft.com/office/2006/metadata/properties" xmlns:ns2="8c6278e3-9b26-43e6-a5ea-26220a879a18" targetNamespace="http://schemas.microsoft.com/office/2006/metadata/properties" ma:root="true" ma:fieldsID="c79d92dd027d08f41ee6df0f4b0df29c" ns2:_="">
    <xsd:import namespace="8c6278e3-9b26-43e6-a5ea-26220a879a18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278e3-9b26-43e6-a5ea-26220a879a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3A4539-2907-4D75-88C2-A5827DAF6E58}"/>
</file>

<file path=customXml/itemProps2.xml><?xml version="1.0" encoding="utf-8"?>
<ds:datastoreItem xmlns:ds="http://schemas.openxmlformats.org/officeDocument/2006/customXml" ds:itemID="{26541304-BF18-4C5C-A407-B1414F53A932}"/>
</file>

<file path=customXml/itemProps3.xml><?xml version="1.0" encoding="utf-8"?>
<ds:datastoreItem xmlns:ds="http://schemas.openxmlformats.org/officeDocument/2006/customXml" ds:itemID="{22D800CC-4E59-49E4-B818-FB52018FD583}"/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118</TotalTime>
  <Words>666</Words>
  <Application>Microsoft Office PowerPoint</Application>
  <PresentationFormat>Widescreen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Century Gothic</vt:lpstr>
      <vt:lpstr>Savon</vt:lpstr>
      <vt:lpstr>Selling Commercial Insurance to Your Underwriter</vt:lpstr>
      <vt:lpstr>Personality</vt:lpstr>
      <vt:lpstr>Communication</vt:lpstr>
      <vt:lpstr>Operations</vt:lpstr>
      <vt:lpstr>Loss Runs and Claims</vt:lpstr>
      <vt:lpstr>Photos</vt:lpstr>
      <vt:lpstr>Prickly Parts</vt:lpstr>
      <vt:lpstr>Pricing</vt:lpstr>
      <vt:lpstr>Timing</vt:lpstr>
      <vt:lpstr>A Tale of Two Agents</vt:lpstr>
      <vt:lpstr>In Closing …</vt:lpstr>
    </vt:vector>
  </TitlesOfParts>
  <Company>Erie Insurance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Laurianti, Sarah</dc:creator>
  <cp:lastModifiedBy>Laurianti, Sarah</cp:lastModifiedBy>
  <cp:revision>2</cp:revision>
  <dcterms:created xsi:type="dcterms:W3CDTF">2025-10-07T11:28:27Z</dcterms:created>
  <dcterms:modified xsi:type="dcterms:W3CDTF">2025-10-07T21:05:35Z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0x010100ABFC16EFFACB1349A665F8EE5894EE41</vt:lpwstr>
  </property>
</Properties>
</file>