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7" r:id="rId4"/>
  </p:sldMasterIdLst>
  <p:notesMasterIdLst>
    <p:notesMasterId r:id="rId41"/>
  </p:notesMasterIdLst>
  <p:sldIdLst>
    <p:sldId id="256" r:id="rId5"/>
    <p:sldId id="486" r:id="rId6"/>
    <p:sldId id="506" r:id="rId7"/>
    <p:sldId id="450" r:id="rId8"/>
    <p:sldId id="475" r:id="rId9"/>
    <p:sldId id="444" r:id="rId10"/>
    <p:sldId id="516" r:id="rId11"/>
    <p:sldId id="490" r:id="rId12"/>
    <p:sldId id="394" r:id="rId13"/>
    <p:sldId id="507" r:id="rId14"/>
    <p:sldId id="522" r:id="rId15"/>
    <p:sldId id="519" r:id="rId16"/>
    <p:sldId id="520" r:id="rId17"/>
    <p:sldId id="521" r:id="rId18"/>
    <p:sldId id="445" r:id="rId19"/>
    <p:sldId id="515" r:id="rId20"/>
    <p:sldId id="514" r:id="rId21"/>
    <p:sldId id="468" r:id="rId22"/>
    <p:sldId id="466" r:id="rId23"/>
    <p:sldId id="405" r:id="rId24"/>
    <p:sldId id="422" r:id="rId25"/>
    <p:sldId id="419" r:id="rId26"/>
    <p:sldId id="421" r:id="rId27"/>
    <p:sldId id="423" r:id="rId28"/>
    <p:sldId id="403" r:id="rId29"/>
    <p:sldId id="517" r:id="rId30"/>
    <p:sldId id="518" r:id="rId31"/>
    <p:sldId id="493" r:id="rId32"/>
    <p:sldId id="511" r:id="rId33"/>
    <p:sldId id="509" r:id="rId34"/>
    <p:sldId id="510" r:id="rId35"/>
    <p:sldId id="512" r:id="rId36"/>
    <p:sldId id="499" r:id="rId37"/>
    <p:sldId id="504" r:id="rId38"/>
    <p:sldId id="501" r:id="rId39"/>
    <p:sldId id="502"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95B"/>
    <a:srgbClr val="404040"/>
    <a:srgbClr val="003300"/>
    <a:srgbClr val="55A4DA"/>
    <a:srgbClr val="D8EEC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552497-0FA8-42F8-AB4D-4216EB6E4A49}" v="46" dt="2025-10-01T18:23:38.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87500" autoAdjust="0"/>
  </p:normalViewPr>
  <p:slideViewPr>
    <p:cSldViewPr>
      <p:cViewPr varScale="1">
        <p:scale>
          <a:sx n="111" d="100"/>
          <a:sy n="111" d="100"/>
        </p:scale>
        <p:origin x="648" y="9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i Nelson" userId="60b240c9-5daa-4c99-81fa-ee850cfad402" providerId="ADAL" clId="{76565C92-B3AE-4BEF-AEF6-7FF86B637D2D}"/>
    <pc:docChg chg="undo custSel addSld delSld modSld sldOrd">
      <pc:chgData name="Traci Nelson" userId="60b240c9-5daa-4c99-81fa-ee850cfad402" providerId="ADAL" clId="{76565C92-B3AE-4BEF-AEF6-7FF86B637D2D}" dt="2025-10-01T18:23:38.793" v="613"/>
      <pc:docMkLst>
        <pc:docMk/>
      </pc:docMkLst>
      <pc:sldChg chg="addSp delSp modSp mod ord setBg setFolMasterObjs delDesignElem">
        <pc:chgData name="Traci Nelson" userId="60b240c9-5daa-4c99-81fa-ee850cfad402" providerId="ADAL" clId="{76565C92-B3AE-4BEF-AEF6-7FF86B637D2D}" dt="2025-10-01T18:02:02.003" v="289"/>
        <pc:sldMkLst>
          <pc:docMk/>
          <pc:sldMk cId="0" sldId="394"/>
        </pc:sldMkLst>
        <pc:spChg chg="add mod">
          <ac:chgData name="Traci Nelson" userId="60b240c9-5daa-4c99-81fa-ee850cfad402" providerId="ADAL" clId="{76565C92-B3AE-4BEF-AEF6-7FF86B637D2D}" dt="2025-10-01T17:40:11.414" v="115"/>
          <ac:spMkLst>
            <pc:docMk/>
            <pc:sldMk cId="0" sldId="394"/>
            <ac:spMk id="2" creationId="{5EF90E45-E080-5678-7161-4A5083793224}"/>
          </ac:spMkLst>
        </pc:spChg>
        <pc:spChg chg="mod ord">
          <ac:chgData name="Traci Nelson" userId="60b240c9-5daa-4c99-81fa-ee850cfad402" providerId="ADAL" clId="{76565C92-B3AE-4BEF-AEF6-7FF86B637D2D}" dt="2025-10-01T17:39:54.060" v="114" actId="26606"/>
          <ac:spMkLst>
            <pc:docMk/>
            <pc:sldMk cId="0" sldId="394"/>
            <ac:spMk id="3" creationId="{F1A8D7CF-C58A-49C2-857D-BDAE4EA0F56F}"/>
          </ac:spMkLst>
        </pc:spChg>
        <pc:spChg chg="add del">
          <ac:chgData name="Traci Nelson" userId="60b240c9-5daa-4c99-81fa-ee850cfad402" providerId="ADAL" clId="{76565C92-B3AE-4BEF-AEF6-7FF86B637D2D}" dt="2025-10-01T18:02:02.003" v="289"/>
          <ac:spMkLst>
            <pc:docMk/>
            <pc:sldMk cId="0" sldId="394"/>
            <ac:spMk id="2055" creationId="{1B15ED52-F352-441B-82BF-E0EA34836D08}"/>
          </ac:spMkLst>
        </pc:spChg>
        <pc:spChg chg="add del">
          <ac:chgData name="Traci Nelson" userId="60b240c9-5daa-4c99-81fa-ee850cfad402" providerId="ADAL" clId="{76565C92-B3AE-4BEF-AEF6-7FF86B637D2D}" dt="2025-10-01T18:02:02.003" v="289"/>
          <ac:spMkLst>
            <pc:docMk/>
            <pc:sldMk cId="0" sldId="394"/>
            <ac:spMk id="2057" creationId="{3B2E3793-BFE6-45A2-9B7B-E18844431C99}"/>
          </ac:spMkLst>
        </pc:spChg>
        <pc:spChg chg="add del">
          <ac:chgData name="Traci Nelson" userId="60b240c9-5daa-4c99-81fa-ee850cfad402" providerId="ADAL" clId="{76565C92-B3AE-4BEF-AEF6-7FF86B637D2D}" dt="2025-10-01T18:02:02.003" v="289"/>
          <ac:spMkLst>
            <pc:docMk/>
            <pc:sldMk cId="0" sldId="394"/>
            <ac:spMk id="2059" creationId="{BC4C4868-CB8F-4AF9-9CDB-8108F2C19B67}"/>
          </ac:spMkLst>
        </pc:spChg>
        <pc:spChg chg="add del">
          <ac:chgData name="Traci Nelson" userId="60b240c9-5daa-4c99-81fa-ee850cfad402" providerId="ADAL" clId="{76565C92-B3AE-4BEF-AEF6-7FF86B637D2D}" dt="2025-10-01T18:02:02.003" v="289"/>
          <ac:spMkLst>
            <pc:docMk/>
            <pc:sldMk cId="0" sldId="394"/>
            <ac:spMk id="2061" creationId="{375E0459-6403-40CD-989D-56A4407CA12E}"/>
          </ac:spMkLst>
        </pc:spChg>
        <pc:spChg chg="add del">
          <ac:chgData name="Traci Nelson" userId="60b240c9-5daa-4c99-81fa-ee850cfad402" providerId="ADAL" clId="{76565C92-B3AE-4BEF-AEF6-7FF86B637D2D}" dt="2025-10-01T18:02:02.003" v="289"/>
          <ac:spMkLst>
            <pc:docMk/>
            <pc:sldMk cId="0" sldId="394"/>
            <ac:spMk id="2063" creationId="{53E5B1A8-3AC9-4BD1-9BBC-78CA94F2D1BA}"/>
          </ac:spMkLst>
        </pc:spChg>
        <pc:picChg chg="mod">
          <ac:chgData name="Traci Nelson" userId="60b240c9-5daa-4c99-81fa-ee850cfad402" providerId="ADAL" clId="{76565C92-B3AE-4BEF-AEF6-7FF86B637D2D}" dt="2025-10-01T17:39:54.060" v="114" actId="26606"/>
          <ac:picMkLst>
            <pc:docMk/>
            <pc:sldMk cId="0" sldId="394"/>
            <ac:picMk id="2050" creationId="{CB6D75AA-4561-14A8-AD32-0406F532199A}"/>
          </ac:picMkLst>
        </pc:picChg>
      </pc:sldChg>
      <pc:sldChg chg="addSp delSp modSp mod setBg delDesignElem">
        <pc:chgData name="Traci Nelson" userId="60b240c9-5daa-4c99-81fa-ee850cfad402" providerId="ADAL" clId="{76565C92-B3AE-4BEF-AEF6-7FF86B637D2D}" dt="2025-10-01T18:23:38.793" v="613"/>
        <pc:sldMkLst>
          <pc:docMk/>
          <pc:sldMk cId="0" sldId="403"/>
        </pc:sldMkLst>
        <pc:spChg chg="mod">
          <ac:chgData name="Traci Nelson" userId="60b240c9-5daa-4c99-81fa-ee850cfad402" providerId="ADAL" clId="{76565C92-B3AE-4BEF-AEF6-7FF86B637D2D}" dt="2025-10-01T18:04:23.130" v="315" actId="26606"/>
          <ac:spMkLst>
            <pc:docMk/>
            <pc:sldMk cId="0" sldId="403"/>
            <ac:spMk id="2" creationId="{67153C32-E3BB-46D7-A2F9-8465C8AA455E}"/>
          </ac:spMkLst>
        </pc:spChg>
        <pc:spChg chg="del mod">
          <ac:chgData name="Traci Nelson" userId="60b240c9-5daa-4c99-81fa-ee850cfad402" providerId="ADAL" clId="{76565C92-B3AE-4BEF-AEF6-7FF86B637D2D}" dt="2025-10-01T18:04:23.130" v="315" actId="26606"/>
          <ac:spMkLst>
            <pc:docMk/>
            <pc:sldMk cId="0" sldId="403"/>
            <ac:spMk id="3" creationId="{0DD55CDA-0D31-44E0-95FE-067257733FA7}"/>
          </ac:spMkLst>
        </pc:spChg>
        <pc:spChg chg="add del">
          <ac:chgData name="Traci Nelson" userId="60b240c9-5daa-4c99-81fa-ee850cfad402" providerId="ADAL" clId="{76565C92-B3AE-4BEF-AEF6-7FF86B637D2D}" dt="2025-10-01T18:04:23.130" v="315" actId="26606"/>
          <ac:spMkLst>
            <pc:docMk/>
            <pc:sldMk cId="0" sldId="403"/>
            <ac:spMk id="8" creationId="{907EF6B7-1338-4443-8C46-6A318D952DFD}"/>
          </ac:spMkLst>
        </pc:spChg>
        <pc:spChg chg="add del">
          <ac:chgData name="Traci Nelson" userId="60b240c9-5daa-4c99-81fa-ee850cfad402" providerId="ADAL" clId="{76565C92-B3AE-4BEF-AEF6-7FF86B637D2D}" dt="2025-10-01T18:04:23.130" v="315" actId="26606"/>
          <ac:spMkLst>
            <pc:docMk/>
            <pc:sldMk cId="0" sldId="403"/>
            <ac:spMk id="10" creationId="{DAAE4CDD-124C-4DCF-9584-B6033B545DD5}"/>
          </ac:spMkLst>
        </pc:spChg>
        <pc:spChg chg="add del">
          <ac:chgData name="Traci Nelson" userId="60b240c9-5daa-4c99-81fa-ee850cfad402" providerId="ADAL" clId="{76565C92-B3AE-4BEF-AEF6-7FF86B637D2D}" dt="2025-10-01T18:04:23.130" v="315" actId="26606"/>
          <ac:spMkLst>
            <pc:docMk/>
            <pc:sldMk cId="0" sldId="403"/>
            <ac:spMk id="12" creationId="{081E4A58-353D-44AE-B2FC-2A74E2E400F7}"/>
          </ac:spMkLst>
        </pc:spChg>
        <pc:spChg chg="add">
          <ac:chgData name="Traci Nelson" userId="60b240c9-5daa-4c99-81fa-ee850cfad402" providerId="ADAL" clId="{76565C92-B3AE-4BEF-AEF6-7FF86B637D2D}" dt="2025-10-01T18:04:23.130" v="315" actId="26606"/>
          <ac:spMkLst>
            <pc:docMk/>
            <pc:sldMk cId="0" sldId="403"/>
            <ac:spMk id="20" creationId="{256B2C21-A230-48C0-8DF1-C46611373C44}"/>
          </ac:spMkLst>
        </pc:spChg>
        <pc:spChg chg="add">
          <ac:chgData name="Traci Nelson" userId="60b240c9-5daa-4c99-81fa-ee850cfad402" providerId="ADAL" clId="{76565C92-B3AE-4BEF-AEF6-7FF86B637D2D}" dt="2025-10-01T18:04:23.130" v="315" actId="26606"/>
          <ac:spMkLst>
            <pc:docMk/>
            <pc:sldMk cId="0" sldId="403"/>
            <ac:spMk id="22" creationId="{3847E18C-932D-4C95-AABA-FEC7C9499AD7}"/>
          </ac:spMkLst>
        </pc:spChg>
        <pc:spChg chg="add">
          <ac:chgData name="Traci Nelson" userId="60b240c9-5daa-4c99-81fa-ee850cfad402" providerId="ADAL" clId="{76565C92-B3AE-4BEF-AEF6-7FF86B637D2D}" dt="2025-10-01T18:04:23.130" v="315" actId="26606"/>
          <ac:spMkLst>
            <pc:docMk/>
            <pc:sldMk cId="0" sldId="403"/>
            <ac:spMk id="24" creationId="{3150CB11-0C61-439E-910F-5787759E72A0}"/>
          </ac:spMkLst>
        </pc:spChg>
        <pc:spChg chg="add">
          <ac:chgData name="Traci Nelson" userId="60b240c9-5daa-4c99-81fa-ee850cfad402" providerId="ADAL" clId="{76565C92-B3AE-4BEF-AEF6-7FF86B637D2D}" dt="2025-10-01T18:04:23.130" v="315" actId="26606"/>
          <ac:spMkLst>
            <pc:docMk/>
            <pc:sldMk cId="0" sldId="403"/>
            <ac:spMk id="26" creationId="{43F8A58B-5155-44CE-A5FF-7647B47D0A7A}"/>
          </ac:spMkLst>
        </pc:spChg>
        <pc:spChg chg="add">
          <ac:chgData name="Traci Nelson" userId="60b240c9-5daa-4c99-81fa-ee850cfad402" providerId="ADAL" clId="{76565C92-B3AE-4BEF-AEF6-7FF86B637D2D}" dt="2025-10-01T18:04:23.130" v="315" actId="26606"/>
          <ac:spMkLst>
            <pc:docMk/>
            <pc:sldMk cId="0" sldId="403"/>
            <ac:spMk id="28" creationId="{443F2ACA-E6D6-4028-82DD-F03C262D5DE6}"/>
          </ac:spMkLst>
        </pc:spChg>
        <pc:graphicFrameChg chg="mod modGraphic">
          <ac:chgData name="Traci Nelson" userId="60b240c9-5daa-4c99-81fa-ee850cfad402" providerId="ADAL" clId="{76565C92-B3AE-4BEF-AEF6-7FF86B637D2D}" dt="2025-10-01T18:23:38.793" v="613"/>
          <ac:graphicFrameMkLst>
            <pc:docMk/>
            <pc:sldMk cId="0" sldId="403"/>
            <ac:graphicFrameMk id="14" creationId="{942AAFB7-AD4A-42B5-234E-188F2DEFA1CF}"/>
          </ac:graphicFrameMkLst>
        </pc:graphicFrameChg>
      </pc:sldChg>
      <pc:sldChg chg="addSp delSp modSp mod setBg setClrOvrMap delDesignElem">
        <pc:chgData name="Traci Nelson" userId="60b240c9-5daa-4c99-81fa-ee850cfad402" providerId="ADAL" clId="{76565C92-B3AE-4BEF-AEF6-7FF86B637D2D}" dt="2025-10-01T18:03:18.555" v="299" actId="26606"/>
        <pc:sldMkLst>
          <pc:docMk/>
          <pc:sldMk cId="0" sldId="405"/>
        </pc:sldMkLst>
        <pc:spChg chg="mod">
          <ac:chgData name="Traci Nelson" userId="60b240c9-5daa-4c99-81fa-ee850cfad402" providerId="ADAL" clId="{76565C92-B3AE-4BEF-AEF6-7FF86B637D2D}" dt="2025-10-01T18:02:02.003" v="289"/>
          <ac:spMkLst>
            <pc:docMk/>
            <pc:sldMk cId="0" sldId="405"/>
            <ac:spMk id="2" creationId="{659957C3-C6BD-4AB3-ACAB-1171BB998D84}"/>
          </ac:spMkLst>
        </pc:spChg>
        <pc:spChg chg="del">
          <ac:chgData name="Traci Nelson" userId="60b240c9-5daa-4c99-81fa-ee850cfad402" providerId="ADAL" clId="{76565C92-B3AE-4BEF-AEF6-7FF86B637D2D}" dt="2025-10-01T17:31:21.578" v="8" actId="26606"/>
          <ac:spMkLst>
            <pc:docMk/>
            <pc:sldMk cId="0" sldId="405"/>
            <ac:spMk id="16387" creationId="{E4685573-2FC2-43F7-A0BE-D9AC38336087}"/>
          </ac:spMkLst>
        </pc:spChg>
        <pc:spChg chg="add del">
          <ac:chgData name="Traci Nelson" userId="60b240c9-5daa-4c99-81fa-ee850cfad402" providerId="ADAL" clId="{76565C92-B3AE-4BEF-AEF6-7FF86B637D2D}" dt="2025-10-01T18:03:00.012" v="297" actId="26606"/>
          <ac:spMkLst>
            <pc:docMk/>
            <pc:sldMk cId="0" sldId="405"/>
            <ac:spMk id="16394" creationId="{B50AB553-2A96-4A92-96F2-93548E096954}"/>
          </ac:spMkLst>
        </pc:spChg>
        <pc:graphicFrameChg chg="add mod modGraphic">
          <ac:chgData name="Traci Nelson" userId="60b240c9-5daa-4c99-81fa-ee850cfad402" providerId="ADAL" clId="{76565C92-B3AE-4BEF-AEF6-7FF86B637D2D}" dt="2025-10-01T18:03:18.555" v="299" actId="26606"/>
          <ac:graphicFrameMkLst>
            <pc:docMk/>
            <pc:sldMk cId="0" sldId="405"/>
            <ac:graphicFrameMk id="16389" creationId="{2A47526B-BDDF-B6C4-C554-F89A849671CA}"/>
          </ac:graphicFrameMkLst>
        </pc:graphicFrameChg>
        <pc:picChg chg="add mod">
          <ac:chgData name="Traci Nelson" userId="60b240c9-5daa-4c99-81fa-ee850cfad402" providerId="ADAL" clId="{76565C92-B3AE-4BEF-AEF6-7FF86B637D2D}" dt="2025-10-01T18:03:00.012" v="297" actId="26606"/>
          <ac:picMkLst>
            <pc:docMk/>
            <pc:sldMk cId="0" sldId="405"/>
            <ac:picMk id="16390" creationId="{72E8E5DF-92EB-DF4A-898A-17B5C64C3E92}"/>
          </ac:picMkLst>
        </pc:picChg>
      </pc:sldChg>
      <pc:sldChg chg="addSp delSp modSp mod setBg delDesignElem">
        <pc:chgData name="Traci Nelson" userId="60b240c9-5daa-4c99-81fa-ee850cfad402" providerId="ADAL" clId="{76565C92-B3AE-4BEF-AEF6-7FF86B637D2D}" dt="2025-10-01T18:02:24.776" v="293" actId="207"/>
        <pc:sldMkLst>
          <pc:docMk/>
          <pc:sldMk cId="0" sldId="419"/>
        </pc:sldMkLst>
        <pc:spChg chg="mod">
          <ac:chgData name="Traci Nelson" userId="60b240c9-5daa-4c99-81fa-ee850cfad402" providerId="ADAL" clId="{76565C92-B3AE-4BEF-AEF6-7FF86B637D2D}" dt="2025-10-01T18:02:19.848" v="292" actId="26606"/>
          <ac:spMkLst>
            <pc:docMk/>
            <pc:sldMk cId="0" sldId="419"/>
            <ac:spMk id="2" creationId="{32239D9A-41C7-4EC0-9B97-007593A48C68}"/>
          </ac:spMkLst>
        </pc:spChg>
        <pc:spChg chg="mod">
          <ac:chgData name="Traci Nelson" userId="60b240c9-5daa-4c99-81fa-ee850cfad402" providerId="ADAL" clId="{76565C92-B3AE-4BEF-AEF6-7FF86B637D2D}" dt="2025-10-01T18:02:24.776" v="293" actId="207"/>
          <ac:spMkLst>
            <pc:docMk/>
            <pc:sldMk cId="0" sldId="419"/>
            <ac:spMk id="3" creationId="{BED0F691-3F02-4881-9B58-954D25492225}"/>
          </ac:spMkLst>
        </pc:spChg>
        <pc:spChg chg="mod">
          <ac:chgData name="Traci Nelson" userId="60b240c9-5daa-4c99-81fa-ee850cfad402" providerId="ADAL" clId="{76565C92-B3AE-4BEF-AEF6-7FF86B637D2D}" dt="2025-10-01T17:57:32.151" v="242" actId="26606"/>
          <ac:spMkLst>
            <pc:docMk/>
            <pc:sldMk cId="0" sldId="419"/>
            <ac:spMk id="40964" creationId="{74D718D1-9F87-47F1-895E-20FFE16EDCDA}"/>
          </ac:spMkLst>
        </pc:spChg>
        <pc:spChg chg="mod">
          <ac:chgData name="Traci Nelson" userId="60b240c9-5daa-4c99-81fa-ee850cfad402" providerId="ADAL" clId="{76565C92-B3AE-4BEF-AEF6-7FF86B637D2D}" dt="2025-10-01T17:57:32.151" v="242" actId="26606"/>
          <ac:spMkLst>
            <pc:docMk/>
            <pc:sldMk cId="0" sldId="419"/>
            <ac:spMk id="40965" creationId="{984D2656-0E25-496E-9C12-D080746E61F4}"/>
          </ac:spMkLst>
        </pc:spChg>
        <pc:spChg chg="add del">
          <ac:chgData name="Traci Nelson" userId="60b240c9-5daa-4c99-81fa-ee850cfad402" providerId="ADAL" clId="{76565C92-B3AE-4BEF-AEF6-7FF86B637D2D}" dt="2025-10-01T18:02:02.003" v="289"/>
          <ac:spMkLst>
            <pc:docMk/>
            <pc:sldMk cId="0" sldId="419"/>
            <ac:spMk id="40970" creationId="{907EF6B7-1338-4443-8C46-6A318D952DFD}"/>
          </ac:spMkLst>
        </pc:spChg>
        <pc:spChg chg="add del">
          <ac:chgData name="Traci Nelson" userId="60b240c9-5daa-4c99-81fa-ee850cfad402" providerId="ADAL" clId="{76565C92-B3AE-4BEF-AEF6-7FF86B637D2D}" dt="2025-10-01T18:02:19.848" v="292" actId="26606"/>
          <ac:spMkLst>
            <pc:docMk/>
            <pc:sldMk cId="0" sldId="419"/>
            <ac:spMk id="40972" creationId="{DAAE4CDD-124C-4DCF-9584-B6033B545DD5}"/>
          </ac:spMkLst>
        </pc:spChg>
        <pc:spChg chg="add del">
          <ac:chgData name="Traci Nelson" userId="60b240c9-5daa-4c99-81fa-ee850cfad402" providerId="ADAL" clId="{76565C92-B3AE-4BEF-AEF6-7FF86B637D2D}" dt="2025-10-01T18:02:19.848" v="292" actId="26606"/>
          <ac:spMkLst>
            <pc:docMk/>
            <pc:sldMk cId="0" sldId="419"/>
            <ac:spMk id="40974" creationId="{081E4A58-353D-44AE-B2FC-2A74E2E400F7}"/>
          </ac:spMkLst>
        </pc:spChg>
        <pc:spChg chg="add">
          <ac:chgData name="Traci Nelson" userId="60b240c9-5daa-4c99-81fa-ee850cfad402" providerId="ADAL" clId="{76565C92-B3AE-4BEF-AEF6-7FF86B637D2D}" dt="2025-10-01T18:02:19.848" v="292" actId="26606"/>
          <ac:spMkLst>
            <pc:docMk/>
            <pc:sldMk cId="0" sldId="419"/>
            <ac:spMk id="40979" creationId="{DEE2AD96-B495-4E06-9291-B71706F728CB}"/>
          </ac:spMkLst>
        </pc:spChg>
        <pc:spChg chg="add">
          <ac:chgData name="Traci Nelson" userId="60b240c9-5daa-4c99-81fa-ee850cfad402" providerId="ADAL" clId="{76565C92-B3AE-4BEF-AEF6-7FF86B637D2D}" dt="2025-10-01T18:02:19.848" v="292" actId="26606"/>
          <ac:spMkLst>
            <pc:docMk/>
            <pc:sldMk cId="0" sldId="419"/>
            <ac:spMk id="40981" creationId="{53CF6D67-C5A8-4ADD-9E8E-1E38CA1D3166}"/>
          </ac:spMkLst>
        </pc:spChg>
        <pc:spChg chg="add">
          <ac:chgData name="Traci Nelson" userId="60b240c9-5daa-4c99-81fa-ee850cfad402" providerId="ADAL" clId="{76565C92-B3AE-4BEF-AEF6-7FF86B637D2D}" dt="2025-10-01T18:02:19.848" v="292" actId="26606"/>
          <ac:spMkLst>
            <pc:docMk/>
            <pc:sldMk cId="0" sldId="419"/>
            <ac:spMk id="40983" creationId="{86909FA0-B515-4681-B7A8-FA281D133B94}"/>
          </ac:spMkLst>
        </pc:spChg>
        <pc:spChg chg="add">
          <ac:chgData name="Traci Nelson" userId="60b240c9-5daa-4c99-81fa-ee850cfad402" providerId="ADAL" clId="{76565C92-B3AE-4BEF-AEF6-7FF86B637D2D}" dt="2025-10-01T18:02:19.848" v="292" actId="26606"/>
          <ac:spMkLst>
            <pc:docMk/>
            <pc:sldMk cId="0" sldId="419"/>
            <ac:spMk id="40985" creationId="{21C9FE86-FCC3-4A31-AA1C-C882262B7FE7}"/>
          </ac:spMkLst>
        </pc:spChg>
        <pc:spChg chg="add">
          <ac:chgData name="Traci Nelson" userId="60b240c9-5daa-4c99-81fa-ee850cfad402" providerId="ADAL" clId="{76565C92-B3AE-4BEF-AEF6-7FF86B637D2D}" dt="2025-10-01T18:02:19.848" v="292" actId="26606"/>
          <ac:spMkLst>
            <pc:docMk/>
            <pc:sldMk cId="0" sldId="419"/>
            <ac:spMk id="40987" creationId="{7D96243B-ECED-4B71-8E06-AE9A285EAD20}"/>
          </ac:spMkLst>
        </pc:spChg>
        <pc:spChg chg="add">
          <ac:chgData name="Traci Nelson" userId="60b240c9-5daa-4c99-81fa-ee850cfad402" providerId="ADAL" clId="{76565C92-B3AE-4BEF-AEF6-7FF86B637D2D}" dt="2025-10-01T18:02:19.848" v="292" actId="26606"/>
          <ac:spMkLst>
            <pc:docMk/>
            <pc:sldMk cId="0" sldId="419"/>
            <ac:spMk id="40989" creationId="{A09989E4-EFDC-4A90-A633-E0525FB4139E}"/>
          </ac:spMkLst>
        </pc:spChg>
      </pc:sldChg>
      <pc:sldChg chg="addSp delSp modSp mod setBg delDesignElem">
        <pc:chgData name="Traci Nelson" userId="60b240c9-5daa-4c99-81fa-ee850cfad402" providerId="ADAL" clId="{76565C92-B3AE-4BEF-AEF6-7FF86B637D2D}" dt="2025-10-01T18:04:07.739" v="313" actId="403"/>
        <pc:sldMkLst>
          <pc:docMk/>
          <pc:sldMk cId="0" sldId="421"/>
        </pc:sldMkLst>
        <pc:spChg chg="mod">
          <ac:chgData name="Traci Nelson" userId="60b240c9-5daa-4c99-81fa-ee850cfad402" providerId="ADAL" clId="{76565C92-B3AE-4BEF-AEF6-7FF86B637D2D}" dt="2025-10-01T17:58:05.806" v="246" actId="26606"/>
          <ac:spMkLst>
            <pc:docMk/>
            <pc:sldMk cId="0" sldId="421"/>
            <ac:spMk id="2" creationId="{2F378A0B-13D0-2A96-D512-34C14D448A61}"/>
          </ac:spMkLst>
        </pc:spChg>
        <pc:spChg chg="mod">
          <ac:chgData name="Traci Nelson" userId="60b240c9-5daa-4c99-81fa-ee850cfad402" providerId="ADAL" clId="{76565C92-B3AE-4BEF-AEF6-7FF86B637D2D}" dt="2025-10-01T18:04:07.739" v="313" actId="403"/>
          <ac:spMkLst>
            <pc:docMk/>
            <pc:sldMk cId="0" sldId="421"/>
            <ac:spMk id="3" creationId="{D3F884C0-B52E-C938-0294-69862BF92435}"/>
          </ac:spMkLst>
        </pc:spChg>
        <pc:spChg chg="add del">
          <ac:chgData name="Traci Nelson" userId="60b240c9-5daa-4c99-81fa-ee850cfad402" providerId="ADAL" clId="{76565C92-B3AE-4BEF-AEF6-7FF86B637D2D}" dt="2025-10-01T18:03:27.096" v="300" actId="26606"/>
          <ac:spMkLst>
            <pc:docMk/>
            <pc:sldMk cId="0" sldId="421"/>
            <ac:spMk id="8" creationId="{907EF6B7-1338-4443-8C46-6A318D952DFD}"/>
          </ac:spMkLst>
        </pc:spChg>
        <pc:spChg chg="add del">
          <ac:chgData name="Traci Nelson" userId="60b240c9-5daa-4c99-81fa-ee850cfad402" providerId="ADAL" clId="{76565C92-B3AE-4BEF-AEF6-7FF86B637D2D}" dt="2025-10-01T18:03:27.096" v="300" actId="26606"/>
          <ac:spMkLst>
            <pc:docMk/>
            <pc:sldMk cId="0" sldId="421"/>
            <ac:spMk id="10" creationId="{DAAE4CDD-124C-4DCF-9584-B6033B545DD5}"/>
          </ac:spMkLst>
        </pc:spChg>
        <pc:spChg chg="add del">
          <ac:chgData name="Traci Nelson" userId="60b240c9-5daa-4c99-81fa-ee850cfad402" providerId="ADAL" clId="{76565C92-B3AE-4BEF-AEF6-7FF86B637D2D}" dt="2025-10-01T18:03:27.096" v="300" actId="26606"/>
          <ac:spMkLst>
            <pc:docMk/>
            <pc:sldMk cId="0" sldId="421"/>
            <ac:spMk id="12" creationId="{081E4A58-353D-44AE-B2FC-2A74E2E400F7}"/>
          </ac:spMkLst>
        </pc:spChg>
        <pc:spChg chg="add">
          <ac:chgData name="Traci Nelson" userId="60b240c9-5daa-4c99-81fa-ee850cfad402" providerId="ADAL" clId="{76565C92-B3AE-4BEF-AEF6-7FF86B637D2D}" dt="2025-10-01T18:03:27.096" v="300" actId="26606"/>
          <ac:spMkLst>
            <pc:docMk/>
            <pc:sldMk cId="0" sldId="421"/>
            <ac:spMk id="17" creationId="{09588DA8-065E-4F6F-8EFD-43104AB2E0CF}"/>
          </ac:spMkLst>
        </pc:spChg>
        <pc:spChg chg="add">
          <ac:chgData name="Traci Nelson" userId="60b240c9-5daa-4c99-81fa-ee850cfad402" providerId="ADAL" clId="{76565C92-B3AE-4BEF-AEF6-7FF86B637D2D}" dt="2025-10-01T18:03:27.096" v="300" actId="26606"/>
          <ac:spMkLst>
            <pc:docMk/>
            <pc:sldMk cId="0" sldId="421"/>
            <ac:spMk id="19" creationId="{C4285719-470E-454C-AF62-8323075F1F5B}"/>
          </ac:spMkLst>
        </pc:spChg>
        <pc:spChg chg="add">
          <ac:chgData name="Traci Nelson" userId="60b240c9-5daa-4c99-81fa-ee850cfad402" providerId="ADAL" clId="{76565C92-B3AE-4BEF-AEF6-7FF86B637D2D}" dt="2025-10-01T18:03:27.096" v="300" actId="26606"/>
          <ac:spMkLst>
            <pc:docMk/>
            <pc:sldMk cId="0" sldId="421"/>
            <ac:spMk id="23" creationId="{4300840D-0A0B-4512-BACA-B439D5B9C57C}"/>
          </ac:spMkLst>
        </pc:spChg>
        <pc:spChg chg="add">
          <ac:chgData name="Traci Nelson" userId="60b240c9-5daa-4c99-81fa-ee850cfad402" providerId="ADAL" clId="{76565C92-B3AE-4BEF-AEF6-7FF86B637D2D}" dt="2025-10-01T18:03:27.096" v="300" actId="26606"/>
          <ac:spMkLst>
            <pc:docMk/>
            <pc:sldMk cId="0" sldId="421"/>
            <ac:spMk id="25" creationId="{D2B78728-A580-49A7-84F9-6EF6F583ADE0}"/>
          </ac:spMkLst>
        </pc:spChg>
        <pc:spChg chg="add">
          <ac:chgData name="Traci Nelson" userId="60b240c9-5daa-4c99-81fa-ee850cfad402" providerId="ADAL" clId="{76565C92-B3AE-4BEF-AEF6-7FF86B637D2D}" dt="2025-10-01T18:03:27.096" v="300" actId="26606"/>
          <ac:spMkLst>
            <pc:docMk/>
            <pc:sldMk cId="0" sldId="421"/>
            <ac:spMk id="27" creationId="{38FAA1A1-D861-433F-88FA-1E9D6FD31D11}"/>
          </ac:spMkLst>
        </pc:spChg>
        <pc:spChg chg="add">
          <ac:chgData name="Traci Nelson" userId="60b240c9-5daa-4c99-81fa-ee850cfad402" providerId="ADAL" clId="{76565C92-B3AE-4BEF-AEF6-7FF86B637D2D}" dt="2025-10-01T18:03:27.096" v="300" actId="26606"/>
          <ac:spMkLst>
            <pc:docMk/>
            <pc:sldMk cId="0" sldId="421"/>
            <ac:spMk id="29" creationId="{8D71EDA1-87BF-4D5D-AB79-F346FD19278A}"/>
          </ac:spMkLst>
        </pc:spChg>
      </pc:sldChg>
      <pc:sldChg chg="addSp delSp modSp mod setBg setClrOvrMap delDesignElem">
        <pc:chgData name="Traci Nelson" userId="60b240c9-5daa-4c99-81fa-ee850cfad402" providerId="ADAL" clId="{76565C92-B3AE-4BEF-AEF6-7FF86B637D2D}" dt="2025-10-01T18:03:09.332" v="298" actId="26606"/>
        <pc:sldMkLst>
          <pc:docMk/>
          <pc:sldMk cId="0" sldId="422"/>
        </pc:sldMkLst>
        <pc:spChg chg="mod">
          <ac:chgData name="Traci Nelson" userId="60b240c9-5daa-4c99-81fa-ee850cfad402" providerId="ADAL" clId="{76565C92-B3AE-4BEF-AEF6-7FF86B637D2D}" dt="2025-10-01T18:02:02.003" v="289"/>
          <ac:spMkLst>
            <pc:docMk/>
            <pc:sldMk cId="0" sldId="422"/>
            <ac:spMk id="2" creationId="{B5E16E03-A1E5-4521-8F10-A4F64ADA670A}"/>
          </ac:spMkLst>
        </pc:spChg>
        <pc:spChg chg="del">
          <ac:chgData name="Traci Nelson" userId="60b240c9-5daa-4c99-81fa-ee850cfad402" providerId="ADAL" clId="{76565C92-B3AE-4BEF-AEF6-7FF86B637D2D}" dt="2025-10-01T17:31:07.229" v="7" actId="26606"/>
          <ac:spMkLst>
            <pc:docMk/>
            <pc:sldMk cId="0" sldId="422"/>
            <ac:spMk id="3" creationId="{9F49CD82-7742-4783-8140-80298EC2D167}"/>
          </ac:spMkLst>
        </pc:spChg>
        <pc:spChg chg="add del">
          <ac:chgData name="Traci Nelson" userId="60b240c9-5daa-4c99-81fa-ee850cfad402" providerId="ADAL" clId="{76565C92-B3AE-4BEF-AEF6-7FF86B637D2D}" dt="2025-10-01T18:02:37.694" v="294" actId="26606"/>
          <ac:spMkLst>
            <pc:docMk/>
            <pc:sldMk cId="0" sldId="422"/>
            <ac:spMk id="10" creationId="{B50AB553-2A96-4A92-96F2-93548E096954}"/>
          </ac:spMkLst>
        </pc:spChg>
        <pc:graphicFrameChg chg="add mod modGraphic">
          <ac:chgData name="Traci Nelson" userId="60b240c9-5daa-4c99-81fa-ee850cfad402" providerId="ADAL" clId="{76565C92-B3AE-4BEF-AEF6-7FF86B637D2D}" dt="2025-10-01T18:03:09.332" v="298" actId="26606"/>
          <ac:graphicFrameMkLst>
            <pc:docMk/>
            <pc:sldMk cId="0" sldId="422"/>
            <ac:graphicFrameMk id="5" creationId="{BA203FDC-EDB8-3DF0-B3E9-856E08460BDF}"/>
          </ac:graphicFrameMkLst>
        </pc:graphicFrameChg>
        <pc:picChg chg="add mod">
          <ac:chgData name="Traci Nelson" userId="60b240c9-5daa-4c99-81fa-ee850cfad402" providerId="ADAL" clId="{76565C92-B3AE-4BEF-AEF6-7FF86B637D2D}" dt="2025-10-01T18:02:37.694" v="294" actId="26606"/>
          <ac:picMkLst>
            <pc:docMk/>
            <pc:sldMk cId="0" sldId="422"/>
            <ac:picMk id="6" creationId="{599F4A93-CF19-396E-EFAE-159E7BBDAB7A}"/>
          </ac:picMkLst>
        </pc:picChg>
      </pc:sldChg>
      <pc:sldChg chg="addSp delSp modSp mod setBg delDesignElem">
        <pc:chgData name="Traci Nelson" userId="60b240c9-5daa-4c99-81fa-ee850cfad402" providerId="ADAL" clId="{76565C92-B3AE-4BEF-AEF6-7FF86B637D2D}" dt="2025-10-01T18:23:24.793" v="611" actId="20577"/>
        <pc:sldMkLst>
          <pc:docMk/>
          <pc:sldMk cId="0" sldId="423"/>
        </pc:sldMkLst>
        <pc:spChg chg="mod">
          <ac:chgData name="Traci Nelson" userId="60b240c9-5daa-4c99-81fa-ee850cfad402" providerId="ADAL" clId="{76565C92-B3AE-4BEF-AEF6-7FF86B637D2D}" dt="2025-10-01T18:04:17.715" v="314" actId="26606"/>
          <ac:spMkLst>
            <pc:docMk/>
            <pc:sldMk cId="0" sldId="423"/>
            <ac:spMk id="2" creationId="{34D9A28E-2539-40A1-8448-D7791D3E76D5}"/>
          </ac:spMkLst>
        </pc:spChg>
        <pc:spChg chg="del mod">
          <ac:chgData name="Traci Nelson" userId="60b240c9-5daa-4c99-81fa-ee850cfad402" providerId="ADAL" clId="{76565C92-B3AE-4BEF-AEF6-7FF86B637D2D}" dt="2025-10-01T18:04:17.715" v="314" actId="26606"/>
          <ac:spMkLst>
            <pc:docMk/>
            <pc:sldMk cId="0" sldId="423"/>
            <ac:spMk id="3" creationId="{CE0F16E3-FC19-417B-8A36-F99F64F6748F}"/>
          </ac:spMkLst>
        </pc:spChg>
        <pc:spChg chg="add del">
          <ac:chgData name="Traci Nelson" userId="60b240c9-5daa-4c99-81fa-ee850cfad402" providerId="ADAL" clId="{76565C92-B3AE-4BEF-AEF6-7FF86B637D2D}" dt="2025-10-01T18:04:17.715" v="314" actId="26606"/>
          <ac:spMkLst>
            <pc:docMk/>
            <pc:sldMk cId="0" sldId="423"/>
            <ac:spMk id="8" creationId="{907EF6B7-1338-4443-8C46-6A318D952DFD}"/>
          </ac:spMkLst>
        </pc:spChg>
        <pc:spChg chg="add del">
          <ac:chgData name="Traci Nelson" userId="60b240c9-5daa-4c99-81fa-ee850cfad402" providerId="ADAL" clId="{76565C92-B3AE-4BEF-AEF6-7FF86B637D2D}" dt="2025-10-01T18:04:17.715" v="314" actId="26606"/>
          <ac:spMkLst>
            <pc:docMk/>
            <pc:sldMk cId="0" sldId="423"/>
            <ac:spMk id="10" creationId="{DAAE4CDD-124C-4DCF-9584-B6033B545DD5}"/>
          </ac:spMkLst>
        </pc:spChg>
        <pc:spChg chg="add del">
          <ac:chgData name="Traci Nelson" userId="60b240c9-5daa-4c99-81fa-ee850cfad402" providerId="ADAL" clId="{76565C92-B3AE-4BEF-AEF6-7FF86B637D2D}" dt="2025-10-01T18:04:17.715" v="314" actId="26606"/>
          <ac:spMkLst>
            <pc:docMk/>
            <pc:sldMk cId="0" sldId="423"/>
            <ac:spMk id="12" creationId="{081E4A58-353D-44AE-B2FC-2A74E2E400F7}"/>
          </ac:spMkLst>
        </pc:spChg>
        <pc:spChg chg="add">
          <ac:chgData name="Traci Nelson" userId="60b240c9-5daa-4c99-81fa-ee850cfad402" providerId="ADAL" clId="{76565C92-B3AE-4BEF-AEF6-7FF86B637D2D}" dt="2025-10-01T18:04:17.715" v="314" actId="26606"/>
          <ac:spMkLst>
            <pc:docMk/>
            <pc:sldMk cId="0" sldId="423"/>
            <ac:spMk id="18" creationId="{BACC6370-2D7E-4714-9D71-7542949D7D5D}"/>
          </ac:spMkLst>
        </pc:spChg>
        <pc:spChg chg="add">
          <ac:chgData name="Traci Nelson" userId="60b240c9-5daa-4c99-81fa-ee850cfad402" providerId="ADAL" clId="{76565C92-B3AE-4BEF-AEF6-7FF86B637D2D}" dt="2025-10-01T18:04:17.715" v="314" actId="26606"/>
          <ac:spMkLst>
            <pc:docMk/>
            <pc:sldMk cId="0" sldId="423"/>
            <ac:spMk id="20" creationId="{256B2C21-A230-48C0-8DF1-C46611373C44}"/>
          </ac:spMkLst>
        </pc:spChg>
        <pc:spChg chg="add">
          <ac:chgData name="Traci Nelson" userId="60b240c9-5daa-4c99-81fa-ee850cfad402" providerId="ADAL" clId="{76565C92-B3AE-4BEF-AEF6-7FF86B637D2D}" dt="2025-10-01T18:04:17.715" v="314" actId="26606"/>
          <ac:spMkLst>
            <pc:docMk/>
            <pc:sldMk cId="0" sldId="423"/>
            <ac:spMk id="24" creationId="{3150CB11-0C61-439E-910F-5787759E72A0}"/>
          </ac:spMkLst>
        </pc:spChg>
        <pc:spChg chg="add">
          <ac:chgData name="Traci Nelson" userId="60b240c9-5daa-4c99-81fa-ee850cfad402" providerId="ADAL" clId="{76565C92-B3AE-4BEF-AEF6-7FF86B637D2D}" dt="2025-10-01T18:04:17.715" v="314" actId="26606"/>
          <ac:spMkLst>
            <pc:docMk/>
            <pc:sldMk cId="0" sldId="423"/>
            <ac:spMk id="26" creationId="{43F8A58B-5155-44CE-A5FF-7647B47D0A7A}"/>
          </ac:spMkLst>
        </pc:spChg>
        <pc:spChg chg="add">
          <ac:chgData name="Traci Nelson" userId="60b240c9-5daa-4c99-81fa-ee850cfad402" providerId="ADAL" clId="{76565C92-B3AE-4BEF-AEF6-7FF86B637D2D}" dt="2025-10-01T18:04:17.715" v="314" actId="26606"/>
          <ac:spMkLst>
            <pc:docMk/>
            <pc:sldMk cId="0" sldId="423"/>
            <ac:spMk id="28" creationId="{443F2ACA-E6D6-4028-82DD-F03C262D5DE6}"/>
          </ac:spMkLst>
        </pc:spChg>
        <pc:graphicFrameChg chg="modGraphic">
          <ac:chgData name="Traci Nelson" userId="60b240c9-5daa-4c99-81fa-ee850cfad402" providerId="ADAL" clId="{76565C92-B3AE-4BEF-AEF6-7FF86B637D2D}" dt="2025-10-01T18:23:24.793" v="611" actId="20577"/>
          <ac:graphicFrameMkLst>
            <pc:docMk/>
            <pc:sldMk cId="0" sldId="423"/>
            <ac:graphicFrameMk id="14" creationId="{4638D4BF-7B2A-B242-08E8-428FEF39CB19}"/>
          </ac:graphicFrameMkLst>
        </pc:graphicFrameChg>
      </pc:sldChg>
      <pc:sldChg chg="addSp modSp del mod ord setBg setFolMasterObjs">
        <pc:chgData name="Traci Nelson" userId="60b240c9-5daa-4c99-81fa-ee850cfad402" providerId="ADAL" clId="{76565C92-B3AE-4BEF-AEF6-7FF86B637D2D}" dt="2025-10-01T17:45:52.561" v="174" actId="2696"/>
        <pc:sldMkLst>
          <pc:docMk/>
          <pc:sldMk cId="0" sldId="435"/>
        </pc:sldMkLst>
        <pc:spChg chg="mod">
          <ac:chgData name="Traci Nelson" userId="60b240c9-5daa-4c99-81fa-ee850cfad402" providerId="ADAL" clId="{76565C92-B3AE-4BEF-AEF6-7FF86B637D2D}" dt="2025-10-01T17:36:26.998" v="66" actId="20577"/>
          <ac:spMkLst>
            <pc:docMk/>
            <pc:sldMk cId="0" sldId="435"/>
            <ac:spMk id="36866" creationId="{BA970025-8679-4B58-8779-B39F167D8C02}"/>
          </ac:spMkLst>
        </pc:spChg>
        <pc:spChg chg="add">
          <ac:chgData name="Traci Nelson" userId="60b240c9-5daa-4c99-81fa-ee850cfad402" providerId="ADAL" clId="{76565C92-B3AE-4BEF-AEF6-7FF86B637D2D}" dt="2025-10-01T17:36:05.091" v="50" actId="26606"/>
          <ac:spMkLst>
            <pc:docMk/>
            <pc:sldMk cId="0" sldId="435"/>
            <ac:spMk id="36871" creationId="{F0A604E4-7307-451C-93BE-F1F7E1BF3BF8}"/>
          </ac:spMkLst>
        </pc:spChg>
        <pc:spChg chg="add">
          <ac:chgData name="Traci Nelson" userId="60b240c9-5daa-4c99-81fa-ee850cfad402" providerId="ADAL" clId="{76565C92-B3AE-4BEF-AEF6-7FF86B637D2D}" dt="2025-10-01T17:36:05.091" v="50" actId="26606"/>
          <ac:spMkLst>
            <pc:docMk/>
            <pc:sldMk cId="0" sldId="435"/>
            <ac:spMk id="36873" creationId="{F7F3A0AA-35E5-4085-942B-737839030604}"/>
          </ac:spMkLst>
        </pc:spChg>
        <pc:spChg chg="add">
          <ac:chgData name="Traci Nelson" userId="60b240c9-5daa-4c99-81fa-ee850cfad402" providerId="ADAL" clId="{76565C92-B3AE-4BEF-AEF6-7FF86B637D2D}" dt="2025-10-01T17:36:05.091" v="50" actId="26606"/>
          <ac:spMkLst>
            <pc:docMk/>
            <pc:sldMk cId="0" sldId="435"/>
            <ac:spMk id="36875" creationId="{402F5C38-C747-4173-ABBF-656E39E82130}"/>
          </ac:spMkLst>
        </pc:spChg>
        <pc:spChg chg="add">
          <ac:chgData name="Traci Nelson" userId="60b240c9-5daa-4c99-81fa-ee850cfad402" providerId="ADAL" clId="{76565C92-B3AE-4BEF-AEF6-7FF86B637D2D}" dt="2025-10-01T17:36:05.091" v="50" actId="26606"/>
          <ac:spMkLst>
            <pc:docMk/>
            <pc:sldMk cId="0" sldId="435"/>
            <ac:spMk id="36877" creationId="{E37EECFC-A684-4391-AE85-4CDAF5565F61}"/>
          </ac:spMkLst>
        </pc:spChg>
        <pc:picChg chg="add">
          <ac:chgData name="Traci Nelson" userId="60b240c9-5daa-4c99-81fa-ee850cfad402" providerId="ADAL" clId="{76565C92-B3AE-4BEF-AEF6-7FF86B637D2D}" dt="2025-10-01T17:44:14.348" v="151"/>
          <ac:picMkLst>
            <pc:docMk/>
            <pc:sldMk cId="0" sldId="435"/>
            <ac:picMk id="2" creationId="{2A9BD51C-0DDE-9B1F-A960-0D049B8A5786}"/>
          </ac:picMkLst>
        </pc:picChg>
        <pc:picChg chg="mod">
          <ac:chgData name="Traci Nelson" userId="60b240c9-5daa-4c99-81fa-ee850cfad402" providerId="ADAL" clId="{76565C92-B3AE-4BEF-AEF6-7FF86B637D2D}" dt="2025-10-01T17:36:05.091" v="50" actId="26606"/>
          <ac:picMkLst>
            <pc:docMk/>
            <pc:sldMk cId="0" sldId="435"/>
            <ac:picMk id="3" creationId="{90BF042C-37D8-B51E-0F52-0D723B457FC6}"/>
          </ac:picMkLst>
        </pc:picChg>
      </pc:sldChg>
      <pc:sldChg chg="addSp delSp modSp mod setBg setFolMasterObjs delDesignElem">
        <pc:chgData name="Traci Nelson" userId="60b240c9-5daa-4c99-81fa-ee850cfad402" providerId="ADAL" clId="{76565C92-B3AE-4BEF-AEF6-7FF86B637D2D}" dt="2025-10-01T18:02:02.003" v="289"/>
        <pc:sldMkLst>
          <pc:docMk/>
          <pc:sldMk cId="0" sldId="444"/>
        </pc:sldMkLst>
        <pc:spChg chg="mod">
          <ac:chgData name="Traci Nelson" userId="60b240c9-5daa-4c99-81fa-ee850cfad402" providerId="ADAL" clId="{76565C92-B3AE-4BEF-AEF6-7FF86B637D2D}" dt="2025-10-01T17:39:02.984" v="93" actId="20577"/>
          <ac:spMkLst>
            <pc:docMk/>
            <pc:sldMk cId="0" sldId="444"/>
            <ac:spMk id="5" creationId="{E776154B-8545-4766-9C10-7F0A371AE66F}"/>
          </ac:spMkLst>
        </pc:spChg>
        <pc:spChg chg="add del">
          <ac:chgData name="Traci Nelson" userId="60b240c9-5daa-4c99-81fa-ee850cfad402" providerId="ADAL" clId="{76565C92-B3AE-4BEF-AEF6-7FF86B637D2D}" dt="2025-10-01T18:02:02.003" v="289"/>
          <ac:spMkLst>
            <pc:docMk/>
            <pc:sldMk cId="0" sldId="444"/>
            <ac:spMk id="10" creationId="{F0A604E4-7307-451C-93BE-F1F7E1BF3BF8}"/>
          </ac:spMkLst>
        </pc:spChg>
        <pc:spChg chg="add del">
          <ac:chgData name="Traci Nelson" userId="60b240c9-5daa-4c99-81fa-ee850cfad402" providerId="ADAL" clId="{76565C92-B3AE-4BEF-AEF6-7FF86B637D2D}" dt="2025-10-01T18:02:02.003" v="289"/>
          <ac:spMkLst>
            <pc:docMk/>
            <pc:sldMk cId="0" sldId="444"/>
            <ac:spMk id="12" creationId="{F7F3A0AA-35E5-4085-942B-737839030604}"/>
          </ac:spMkLst>
        </pc:spChg>
        <pc:spChg chg="add del">
          <ac:chgData name="Traci Nelson" userId="60b240c9-5daa-4c99-81fa-ee850cfad402" providerId="ADAL" clId="{76565C92-B3AE-4BEF-AEF6-7FF86B637D2D}" dt="2025-10-01T18:02:02.003" v="289"/>
          <ac:spMkLst>
            <pc:docMk/>
            <pc:sldMk cId="0" sldId="444"/>
            <ac:spMk id="14" creationId="{402F5C38-C747-4173-ABBF-656E39E82130}"/>
          </ac:spMkLst>
        </pc:spChg>
        <pc:spChg chg="add del">
          <ac:chgData name="Traci Nelson" userId="60b240c9-5daa-4c99-81fa-ee850cfad402" providerId="ADAL" clId="{76565C92-B3AE-4BEF-AEF6-7FF86B637D2D}" dt="2025-10-01T18:02:02.003" v="289"/>
          <ac:spMkLst>
            <pc:docMk/>
            <pc:sldMk cId="0" sldId="444"/>
            <ac:spMk id="16" creationId="{E37EECFC-A684-4391-AE85-4CDAF5565F61}"/>
          </ac:spMkLst>
        </pc:spChg>
        <pc:picChg chg="mod">
          <ac:chgData name="Traci Nelson" userId="60b240c9-5daa-4c99-81fa-ee850cfad402" providerId="ADAL" clId="{76565C92-B3AE-4BEF-AEF6-7FF86B637D2D}" dt="2025-10-01T17:38:48.769" v="89" actId="26606"/>
          <ac:picMkLst>
            <pc:docMk/>
            <pc:sldMk cId="0" sldId="444"/>
            <ac:picMk id="4" creationId="{9BC61B43-17C6-77AE-FCE1-3FEAC2A9F6F3}"/>
          </ac:picMkLst>
        </pc:picChg>
      </pc:sldChg>
      <pc:sldChg chg="addSp delSp modSp mod ord setBg setFolMasterObjs delDesignElem">
        <pc:chgData name="Traci Nelson" userId="60b240c9-5daa-4c99-81fa-ee850cfad402" providerId="ADAL" clId="{76565C92-B3AE-4BEF-AEF6-7FF86B637D2D}" dt="2025-10-01T18:02:02.003" v="289"/>
        <pc:sldMkLst>
          <pc:docMk/>
          <pc:sldMk cId="0" sldId="445"/>
        </pc:sldMkLst>
        <pc:spChg chg="mod">
          <ac:chgData name="Traci Nelson" userId="60b240c9-5daa-4c99-81fa-ee850cfad402" providerId="ADAL" clId="{76565C92-B3AE-4BEF-AEF6-7FF86B637D2D}" dt="2025-10-01T17:45:35.050" v="172" actId="20577"/>
          <ac:spMkLst>
            <pc:docMk/>
            <pc:sldMk cId="0" sldId="445"/>
            <ac:spMk id="2" creationId="{6953ACFE-A099-4E0F-ADA4-54E78EE67C28}"/>
          </ac:spMkLst>
        </pc:spChg>
        <pc:spChg chg="add">
          <ac:chgData name="Traci Nelson" userId="60b240c9-5daa-4c99-81fa-ee850cfad402" providerId="ADAL" clId="{76565C92-B3AE-4BEF-AEF6-7FF86B637D2D}" dt="2025-10-01T17:53:40.877" v="216"/>
          <ac:spMkLst>
            <pc:docMk/>
            <pc:sldMk cId="0" sldId="445"/>
            <ac:spMk id="11" creationId="{59F5285A-210D-7E43-044F-820C4729DF0B}"/>
          </ac:spMkLst>
        </pc:spChg>
        <pc:spChg chg="add del">
          <ac:chgData name="Traci Nelson" userId="60b240c9-5daa-4c99-81fa-ee850cfad402" providerId="ADAL" clId="{76565C92-B3AE-4BEF-AEF6-7FF86B637D2D}" dt="2025-10-01T18:02:02.003" v="289"/>
          <ac:spMkLst>
            <pc:docMk/>
            <pc:sldMk cId="0" sldId="445"/>
            <ac:spMk id="12" creationId="{F0A604E4-7307-451C-93BE-F1F7E1BF3BF8}"/>
          </ac:spMkLst>
        </pc:spChg>
        <pc:spChg chg="add del">
          <ac:chgData name="Traci Nelson" userId="60b240c9-5daa-4c99-81fa-ee850cfad402" providerId="ADAL" clId="{76565C92-B3AE-4BEF-AEF6-7FF86B637D2D}" dt="2025-10-01T18:02:02.003" v="289"/>
          <ac:spMkLst>
            <pc:docMk/>
            <pc:sldMk cId="0" sldId="445"/>
            <ac:spMk id="14" creationId="{F7F3A0AA-35E5-4085-942B-737839030604}"/>
          </ac:spMkLst>
        </pc:spChg>
        <pc:spChg chg="add del">
          <ac:chgData name="Traci Nelson" userId="60b240c9-5daa-4c99-81fa-ee850cfad402" providerId="ADAL" clId="{76565C92-B3AE-4BEF-AEF6-7FF86B637D2D}" dt="2025-10-01T18:02:02.003" v="289"/>
          <ac:spMkLst>
            <pc:docMk/>
            <pc:sldMk cId="0" sldId="445"/>
            <ac:spMk id="16" creationId="{402F5C38-C747-4173-ABBF-656E39E82130}"/>
          </ac:spMkLst>
        </pc:spChg>
        <pc:spChg chg="add del">
          <ac:chgData name="Traci Nelson" userId="60b240c9-5daa-4c99-81fa-ee850cfad402" providerId="ADAL" clId="{76565C92-B3AE-4BEF-AEF6-7FF86B637D2D}" dt="2025-10-01T18:02:02.003" v="289"/>
          <ac:spMkLst>
            <pc:docMk/>
            <pc:sldMk cId="0" sldId="445"/>
            <ac:spMk id="18" creationId="{E37EECFC-A684-4391-AE85-4CDAF5565F61}"/>
          </ac:spMkLst>
        </pc:spChg>
        <pc:spChg chg="add">
          <ac:chgData name="Traci Nelson" userId="60b240c9-5daa-4c99-81fa-ee850cfad402" providerId="ADAL" clId="{76565C92-B3AE-4BEF-AEF6-7FF86B637D2D}" dt="2025-10-01T17:56:49.473" v="237"/>
          <ac:spMkLst>
            <pc:docMk/>
            <pc:sldMk cId="0" sldId="445"/>
            <ac:spMk id="19" creationId="{106C4A4F-472B-DCCB-6352-510058553680}"/>
          </ac:spMkLst>
        </pc:spChg>
        <pc:picChg chg="add mod">
          <ac:chgData name="Traci Nelson" userId="60b240c9-5daa-4c99-81fa-ee850cfad402" providerId="ADAL" clId="{76565C92-B3AE-4BEF-AEF6-7FF86B637D2D}" dt="2025-10-01T17:45:58.279" v="176" actId="14100"/>
          <ac:picMkLst>
            <pc:docMk/>
            <pc:sldMk cId="0" sldId="445"/>
            <ac:picMk id="3" creationId="{27BCCAD0-B178-0703-613A-CD86A1D4BDC2}"/>
          </ac:picMkLst>
        </pc:picChg>
        <pc:picChg chg="add del mod">
          <ac:chgData name="Traci Nelson" userId="60b240c9-5daa-4c99-81fa-ee850cfad402" providerId="ADAL" clId="{76565C92-B3AE-4BEF-AEF6-7FF86B637D2D}" dt="2025-10-01T17:52:39.187" v="211" actId="21"/>
          <ac:picMkLst>
            <pc:docMk/>
            <pc:sldMk cId="0" sldId="445"/>
            <ac:picMk id="4" creationId="{A15195CF-4EF9-6CBF-7D47-CB7E36C032D9}"/>
          </ac:picMkLst>
        </pc:picChg>
        <pc:picChg chg="add mod">
          <ac:chgData name="Traci Nelson" userId="60b240c9-5daa-4c99-81fa-ee850cfad402" providerId="ADAL" clId="{76565C92-B3AE-4BEF-AEF6-7FF86B637D2D}" dt="2025-10-01T17:55:30.224" v="230" actId="1076"/>
          <ac:picMkLst>
            <pc:docMk/>
            <pc:sldMk cId="0" sldId="445"/>
            <ac:picMk id="5" creationId="{3DD6DD34-9637-FD53-2241-91CC35CAAF6F}"/>
          </ac:picMkLst>
        </pc:picChg>
        <pc:picChg chg="add mod">
          <ac:chgData name="Traci Nelson" userId="60b240c9-5daa-4c99-81fa-ee850cfad402" providerId="ADAL" clId="{76565C92-B3AE-4BEF-AEF6-7FF86B637D2D}" dt="2025-10-01T17:55:32.647" v="231" actId="1076"/>
          <ac:picMkLst>
            <pc:docMk/>
            <pc:sldMk cId="0" sldId="445"/>
            <ac:picMk id="6" creationId="{8487964E-8E49-D2A7-C45B-0D246C62D637}"/>
          </ac:picMkLst>
        </pc:picChg>
        <pc:picChg chg="mod">
          <ac:chgData name="Traci Nelson" userId="60b240c9-5daa-4c99-81fa-ee850cfad402" providerId="ADAL" clId="{76565C92-B3AE-4BEF-AEF6-7FF86B637D2D}" dt="2025-10-01T17:45:12.995" v="168" actId="14100"/>
          <ac:picMkLst>
            <pc:docMk/>
            <pc:sldMk cId="0" sldId="445"/>
            <ac:picMk id="7" creationId="{471C5EDB-E9EB-7E4B-FB45-7A2F291F7D36}"/>
          </ac:picMkLst>
        </pc:picChg>
        <pc:picChg chg="add mod">
          <ac:chgData name="Traci Nelson" userId="60b240c9-5daa-4c99-81fa-ee850cfad402" providerId="ADAL" clId="{76565C92-B3AE-4BEF-AEF6-7FF86B637D2D}" dt="2025-10-01T17:55:34.779" v="232" actId="1076"/>
          <ac:picMkLst>
            <pc:docMk/>
            <pc:sldMk cId="0" sldId="445"/>
            <ac:picMk id="8" creationId="{02609BC4-32F1-5162-2158-117A69CC9E13}"/>
          </ac:picMkLst>
        </pc:picChg>
        <pc:picChg chg="add mod">
          <ac:chgData name="Traci Nelson" userId="60b240c9-5daa-4c99-81fa-ee850cfad402" providerId="ADAL" clId="{76565C92-B3AE-4BEF-AEF6-7FF86B637D2D}" dt="2025-10-01T17:50:32.826" v="199" actId="1076"/>
          <ac:picMkLst>
            <pc:docMk/>
            <pc:sldMk cId="0" sldId="445"/>
            <ac:picMk id="9" creationId="{D8C91C42-A85E-DD85-7B09-38885499094A}"/>
          </ac:picMkLst>
        </pc:picChg>
        <pc:picChg chg="add mod">
          <ac:chgData name="Traci Nelson" userId="60b240c9-5daa-4c99-81fa-ee850cfad402" providerId="ADAL" clId="{76565C92-B3AE-4BEF-AEF6-7FF86B637D2D}" dt="2025-10-01T17:55:21.255" v="227" actId="1076"/>
          <ac:picMkLst>
            <pc:docMk/>
            <pc:sldMk cId="0" sldId="445"/>
            <ac:picMk id="10" creationId="{3BC4D04F-31E7-F871-16B0-F953A2295A14}"/>
          </ac:picMkLst>
        </pc:picChg>
        <pc:picChg chg="add">
          <ac:chgData name="Traci Nelson" userId="60b240c9-5daa-4c99-81fa-ee850cfad402" providerId="ADAL" clId="{76565C92-B3AE-4BEF-AEF6-7FF86B637D2D}" dt="2025-10-01T17:54:06.688" v="217"/>
          <ac:picMkLst>
            <pc:docMk/>
            <pc:sldMk cId="0" sldId="445"/>
            <ac:picMk id="13" creationId="{E1C0DEBE-9F0E-A670-A2A3-A5A5DCD3DF12}"/>
          </ac:picMkLst>
        </pc:picChg>
        <pc:picChg chg="add mod">
          <ac:chgData name="Traci Nelson" userId="60b240c9-5daa-4c99-81fa-ee850cfad402" providerId="ADAL" clId="{76565C92-B3AE-4BEF-AEF6-7FF86B637D2D}" dt="2025-10-01T17:54:32.557" v="222" actId="1076"/>
          <ac:picMkLst>
            <pc:docMk/>
            <pc:sldMk cId="0" sldId="445"/>
            <ac:picMk id="15" creationId="{6569399E-D845-E59A-4B40-08F68414FDEC}"/>
          </ac:picMkLst>
        </pc:picChg>
        <pc:picChg chg="add mod">
          <ac:chgData name="Traci Nelson" userId="60b240c9-5daa-4c99-81fa-ee850cfad402" providerId="ADAL" clId="{76565C92-B3AE-4BEF-AEF6-7FF86B637D2D}" dt="2025-10-01T17:56:40.791" v="236" actId="1076"/>
          <ac:picMkLst>
            <pc:docMk/>
            <pc:sldMk cId="0" sldId="445"/>
            <ac:picMk id="17" creationId="{747B8288-9A40-035C-5AD9-E497AD01715B}"/>
          </ac:picMkLst>
        </pc:picChg>
        <pc:picChg chg="add mod">
          <ac:chgData name="Traci Nelson" userId="60b240c9-5daa-4c99-81fa-ee850cfad402" providerId="ADAL" clId="{76565C92-B3AE-4BEF-AEF6-7FF86B637D2D}" dt="2025-10-01T17:57:15.255" v="241" actId="1076"/>
          <ac:picMkLst>
            <pc:docMk/>
            <pc:sldMk cId="0" sldId="445"/>
            <ac:picMk id="20" creationId="{BBD79844-83C2-9152-5346-BD4528D34416}"/>
          </ac:picMkLst>
        </pc:picChg>
      </pc:sldChg>
      <pc:sldChg chg="addSp delSp modSp mod setBg setFolMasterObjs delDesignElem">
        <pc:chgData name="Traci Nelson" userId="60b240c9-5daa-4c99-81fa-ee850cfad402" providerId="ADAL" clId="{76565C92-B3AE-4BEF-AEF6-7FF86B637D2D}" dt="2025-10-01T18:02:02.003" v="289"/>
        <pc:sldMkLst>
          <pc:docMk/>
          <pc:sldMk cId="1271784721" sldId="450"/>
        </pc:sldMkLst>
        <pc:spChg chg="mod">
          <ac:chgData name="Traci Nelson" userId="60b240c9-5daa-4c99-81fa-ee850cfad402" providerId="ADAL" clId="{76565C92-B3AE-4BEF-AEF6-7FF86B637D2D}" dt="2025-10-01T17:34:49.601" v="44" actId="20577"/>
          <ac:spMkLst>
            <pc:docMk/>
            <pc:sldMk cId="1271784721" sldId="450"/>
            <ac:spMk id="2" creationId="{6953ACFE-A099-4E0F-ADA4-54E78EE67C28}"/>
          </ac:spMkLst>
        </pc:spChg>
        <pc:spChg chg="add del">
          <ac:chgData name="Traci Nelson" userId="60b240c9-5daa-4c99-81fa-ee850cfad402" providerId="ADAL" clId="{76565C92-B3AE-4BEF-AEF6-7FF86B637D2D}" dt="2025-10-01T17:34:35.882" v="31" actId="26606"/>
          <ac:spMkLst>
            <pc:docMk/>
            <pc:sldMk cId="1271784721" sldId="450"/>
            <ac:spMk id="10" creationId="{9180DE06-7362-4888-AADA-7AADD57AC49D}"/>
          </ac:spMkLst>
        </pc:spChg>
        <pc:spChg chg="add del">
          <ac:chgData name="Traci Nelson" userId="60b240c9-5daa-4c99-81fa-ee850cfad402" providerId="ADAL" clId="{76565C92-B3AE-4BEF-AEF6-7FF86B637D2D}" dt="2025-10-01T17:34:35.882" v="31" actId="26606"/>
          <ac:spMkLst>
            <pc:docMk/>
            <pc:sldMk cId="1271784721" sldId="450"/>
            <ac:spMk id="16" creationId="{04357C93-F0CB-4A1C-8F77-4E9063789819}"/>
          </ac:spMkLst>
        </pc:spChg>
        <pc:spChg chg="add del">
          <ac:chgData name="Traci Nelson" userId="60b240c9-5daa-4c99-81fa-ee850cfad402" providerId="ADAL" clId="{76565C92-B3AE-4BEF-AEF6-7FF86B637D2D}" dt="2025-10-01T17:35:03.951" v="45" actId="26606"/>
          <ac:spMkLst>
            <pc:docMk/>
            <pc:sldMk cId="1271784721" sldId="450"/>
            <ac:spMk id="18" creationId="{FC485432-3647-4218-B5D3-15D3FA222B13}"/>
          </ac:spMkLst>
        </pc:spChg>
        <pc:spChg chg="add del">
          <ac:chgData name="Traci Nelson" userId="60b240c9-5daa-4c99-81fa-ee850cfad402" providerId="ADAL" clId="{76565C92-B3AE-4BEF-AEF6-7FF86B637D2D}" dt="2025-10-01T17:35:03.951" v="45" actId="26606"/>
          <ac:spMkLst>
            <pc:docMk/>
            <pc:sldMk cId="1271784721" sldId="450"/>
            <ac:spMk id="19" creationId="{8555C5B3-193A-4749-9AFD-682E53CDDE8F}"/>
          </ac:spMkLst>
        </pc:spChg>
        <pc:spChg chg="add del">
          <ac:chgData name="Traci Nelson" userId="60b240c9-5daa-4c99-81fa-ee850cfad402" providerId="ADAL" clId="{76565C92-B3AE-4BEF-AEF6-7FF86B637D2D}" dt="2025-10-01T17:35:03.951" v="45" actId="26606"/>
          <ac:spMkLst>
            <pc:docMk/>
            <pc:sldMk cId="1271784721" sldId="450"/>
            <ac:spMk id="20" creationId="{F4AFDDCA-6ABA-4D23-8A5C-1BF0F4308148}"/>
          </ac:spMkLst>
        </pc:spChg>
        <pc:spChg chg="add">
          <ac:chgData name="Traci Nelson" userId="60b240c9-5daa-4c99-81fa-ee850cfad402" providerId="ADAL" clId="{76565C92-B3AE-4BEF-AEF6-7FF86B637D2D}" dt="2025-10-01T17:34:35.892" v="32" actId="26606"/>
          <ac:spMkLst>
            <pc:docMk/>
            <pc:sldMk cId="1271784721" sldId="450"/>
            <ac:spMk id="21" creationId="{2EAE06A6-F76A-41C9-827A-C561B004485C}"/>
          </ac:spMkLst>
        </pc:spChg>
        <pc:spChg chg="add del">
          <ac:chgData name="Traci Nelson" userId="60b240c9-5daa-4c99-81fa-ee850cfad402" providerId="ADAL" clId="{76565C92-B3AE-4BEF-AEF6-7FF86B637D2D}" dt="2025-10-01T17:35:03.951" v="45" actId="26606"/>
          <ac:spMkLst>
            <pc:docMk/>
            <pc:sldMk cId="1271784721" sldId="450"/>
            <ac:spMk id="22" creationId="{89F9D4E8-0639-444B-949B-9518585061AF}"/>
          </ac:spMkLst>
        </pc:spChg>
        <pc:spChg chg="add del">
          <ac:chgData name="Traci Nelson" userId="60b240c9-5daa-4c99-81fa-ee850cfad402" providerId="ADAL" clId="{76565C92-B3AE-4BEF-AEF6-7FF86B637D2D}" dt="2025-10-01T17:35:03.951" v="45" actId="26606"/>
          <ac:spMkLst>
            <pc:docMk/>
            <pc:sldMk cId="1271784721" sldId="450"/>
            <ac:spMk id="23" creationId="{7E3DA7A2-ED70-4BBA-AB72-00AD461FA405}"/>
          </ac:spMkLst>
        </pc:spChg>
        <pc:spChg chg="add del">
          <ac:chgData name="Traci Nelson" userId="60b240c9-5daa-4c99-81fa-ee850cfad402" providerId="ADAL" clId="{76565C92-B3AE-4BEF-AEF6-7FF86B637D2D}" dt="2025-10-01T18:02:02.003" v="289"/>
          <ac:spMkLst>
            <pc:docMk/>
            <pc:sldMk cId="1271784721" sldId="450"/>
            <ac:spMk id="28" creationId="{A8384FB5-9ADC-4DDC-881B-597D56F5B15D}"/>
          </ac:spMkLst>
        </pc:spChg>
        <pc:spChg chg="add del">
          <ac:chgData name="Traci Nelson" userId="60b240c9-5daa-4c99-81fa-ee850cfad402" providerId="ADAL" clId="{76565C92-B3AE-4BEF-AEF6-7FF86B637D2D}" dt="2025-10-01T18:02:02.003" v="289"/>
          <ac:spMkLst>
            <pc:docMk/>
            <pc:sldMk cId="1271784721" sldId="450"/>
            <ac:spMk id="30" creationId="{BC05CA36-AD6A-4ABF-9A05-52E5A143D2BB}"/>
          </ac:spMkLst>
        </pc:spChg>
        <pc:spChg chg="add del">
          <ac:chgData name="Traci Nelson" userId="60b240c9-5daa-4c99-81fa-ee850cfad402" providerId="ADAL" clId="{76565C92-B3AE-4BEF-AEF6-7FF86B637D2D}" dt="2025-10-01T18:02:02.003" v="289"/>
          <ac:spMkLst>
            <pc:docMk/>
            <pc:sldMk cId="1271784721" sldId="450"/>
            <ac:spMk id="32" creationId="{D4331EE8-85A4-4588-8D9E-70E534D477DB}"/>
          </ac:spMkLst>
        </pc:spChg>
        <pc:spChg chg="add del">
          <ac:chgData name="Traci Nelson" userId="60b240c9-5daa-4c99-81fa-ee850cfad402" providerId="ADAL" clId="{76565C92-B3AE-4BEF-AEF6-7FF86B637D2D}" dt="2025-10-01T18:02:02.003" v="289"/>
          <ac:spMkLst>
            <pc:docMk/>
            <pc:sldMk cId="1271784721" sldId="450"/>
            <ac:spMk id="34" creationId="{49D6C862-61CC-4B46-8080-96583D653BAB}"/>
          </ac:spMkLst>
        </pc:spChg>
        <pc:spChg chg="add del">
          <ac:chgData name="Traci Nelson" userId="60b240c9-5daa-4c99-81fa-ee850cfad402" providerId="ADAL" clId="{76565C92-B3AE-4BEF-AEF6-7FF86B637D2D}" dt="2025-10-01T18:02:02.003" v="289"/>
          <ac:spMkLst>
            <pc:docMk/>
            <pc:sldMk cId="1271784721" sldId="450"/>
            <ac:spMk id="36" creationId="{E37EECFC-A684-4391-AE85-4CDAF5565F61}"/>
          </ac:spMkLst>
        </pc:spChg>
        <pc:grpChg chg="add del">
          <ac:chgData name="Traci Nelson" userId="60b240c9-5daa-4c99-81fa-ee850cfad402" providerId="ADAL" clId="{76565C92-B3AE-4BEF-AEF6-7FF86B637D2D}" dt="2025-10-01T17:34:35.882" v="31" actId="26606"/>
          <ac:grpSpMkLst>
            <pc:docMk/>
            <pc:sldMk cId="1271784721" sldId="450"/>
            <ac:grpSpMk id="12" creationId="{3AF6A671-C637-4547-85F4-51B6D1881399}"/>
          </ac:grpSpMkLst>
        </pc:grpChg>
        <pc:picChg chg="mod">
          <ac:chgData name="Traci Nelson" userId="60b240c9-5daa-4c99-81fa-ee850cfad402" providerId="ADAL" clId="{76565C92-B3AE-4BEF-AEF6-7FF86B637D2D}" dt="2025-10-01T17:35:21.887" v="46" actId="1076"/>
          <ac:picMkLst>
            <pc:docMk/>
            <pc:sldMk cId="1271784721" sldId="450"/>
            <ac:picMk id="5" creationId="{71EF1412-B3F3-AFED-AA69-BF5A2D2315C6}"/>
          </ac:picMkLst>
        </pc:picChg>
      </pc:sldChg>
      <pc:sldChg chg="addSp delSp modSp mod setBg delDesignElem">
        <pc:chgData name="Traci Nelson" userId="60b240c9-5daa-4c99-81fa-ee850cfad402" providerId="ADAL" clId="{76565C92-B3AE-4BEF-AEF6-7FF86B637D2D}" dt="2025-10-01T18:02:02.003" v="289"/>
        <pc:sldMkLst>
          <pc:docMk/>
          <pc:sldMk cId="235077120" sldId="466"/>
        </pc:sldMkLst>
        <pc:spChg chg="mod">
          <ac:chgData name="Traci Nelson" userId="60b240c9-5daa-4c99-81fa-ee850cfad402" providerId="ADAL" clId="{76565C92-B3AE-4BEF-AEF6-7FF86B637D2D}" dt="2025-10-01T18:02:02.003" v="289"/>
          <ac:spMkLst>
            <pc:docMk/>
            <pc:sldMk cId="235077120" sldId="466"/>
            <ac:spMk id="2" creationId="{35E69034-00ED-4878-92C4-3DB95AF09217}"/>
          </ac:spMkLst>
        </pc:spChg>
        <pc:spChg chg="add del">
          <ac:chgData name="Traci Nelson" userId="60b240c9-5daa-4c99-81fa-ee850cfad402" providerId="ADAL" clId="{76565C92-B3AE-4BEF-AEF6-7FF86B637D2D}" dt="2025-10-01T17:33:34.557" v="22" actId="26606"/>
          <ac:spMkLst>
            <pc:docMk/>
            <pc:sldMk cId="235077120" sldId="466"/>
            <ac:spMk id="3" creationId="{5B6661A1-B7BC-48A0-BAB5-AB4A729A7A84}"/>
          </ac:spMkLst>
        </pc:spChg>
        <pc:spChg chg="add del">
          <ac:chgData name="Traci Nelson" userId="60b240c9-5daa-4c99-81fa-ee850cfad402" providerId="ADAL" clId="{76565C92-B3AE-4BEF-AEF6-7FF86B637D2D}" dt="2025-10-01T17:33:28.979" v="19" actId="26606"/>
          <ac:spMkLst>
            <pc:docMk/>
            <pc:sldMk cId="235077120" sldId="466"/>
            <ac:spMk id="10" creationId="{39F23E05-E5C5-497C-A842-7BD21B207609}"/>
          </ac:spMkLst>
        </pc:spChg>
        <pc:spChg chg="add del">
          <ac:chgData name="Traci Nelson" userId="60b240c9-5daa-4c99-81fa-ee850cfad402" providerId="ADAL" clId="{76565C92-B3AE-4BEF-AEF6-7FF86B637D2D}" dt="2025-10-01T17:33:34.518" v="21" actId="26606"/>
          <ac:spMkLst>
            <pc:docMk/>
            <pc:sldMk cId="235077120" sldId="466"/>
            <ac:spMk id="13" creationId="{257363FD-7E77-4145-9483-331A807ADF0E}"/>
          </ac:spMkLst>
        </pc:spChg>
        <pc:spChg chg="add del">
          <ac:chgData name="Traci Nelson" userId="60b240c9-5daa-4c99-81fa-ee850cfad402" providerId="ADAL" clId="{76565C92-B3AE-4BEF-AEF6-7FF86B637D2D}" dt="2025-10-01T17:34:05.314" v="28" actId="26606"/>
          <ac:spMkLst>
            <pc:docMk/>
            <pc:sldMk cId="235077120" sldId="466"/>
            <ac:spMk id="17" creationId="{B50AB553-2A96-4A92-96F2-93548E096954}"/>
          </ac:spMkLst>
        </pc:spChg>
        <pc:spChg chg="add del">
          <ac:chgData name="Traci Nelson" userId="60b240c9-5daa-4c99-81fa-ee850cfad402" providerId="ADAL" clId="{76565C92-B3AE-4BEF-AEF6-7FF86B637D2D}" dt="2025-10-01T17:34:05.266" v="27" actId="26606"/>
          <ac:spMkLst>
            <pc:docMk/>
            <pc:sldMk cId="235077120" sldId="466"/>
            <ac:spMk id="23" creationId="{B50AB553-2A96-4A92-96F2-93548E096954}"/>
          </ac:spMkLst>
        </pc:spChg>
        <pc:spChg chg="add del">
          <ac:chgData name="Traci Nelson" userId="60b240c9-5daa-4c99-81fa-ee850cfad402" providerId="ADAL" clId="{76565C92-B3AE-4BEF-AEF6-7FF86B637D2D}" dt="2025-10-01T18:02:02.003" v="289"/>
          <ac:spMkLst>
            <pc:docMk/>
            <pc:sldMk cId="235077120" sldId="466"/>
            <ac:spMk id="25" creationId="{B50AB553-2A96-4A92-96F2-93548E096954}"/>
          </ac:spMkLst>
        </pc:spChg>
        <pc:spChg chg="add del">
          <ac:chgData name="Traci Nelson" userId="60b240c9-5daa-4c99-81fa-ee850cfad402" providerId="ADAL" clId="{76565C92-B3AE-4BEF-AEF6-7FF86B637D2D}" dt="2025-10-01T18:00:05.508" v="258" actId="26606"/>
          <ac:spMkLst>
            <pc:docMk/>
            <pc:sldMk cId="235077120" sldId="466"/>
            <ac:spMk id="30" creationId="{2E17E911-875F-4DE5-8699-99D9F1805A5D}"/>
          </ac:spMkLst>
        </pc:spChg>
        <pc:spChg chg="add del">
          <ac:chgData name="Traci Nelson" userId="60b240c9-5daa-4c99-81fa-ee850cfad402" providerId="ADAL" clId="{76565C92-B3AE-4BEF-AEF6-7FF86B637D2D}" dt="2025-10-01T18:00:05.508" v="258" actId="26606"/>
          <ac:spMkLst>
            <pc:docMk/>
            <pc:sldMk cId="235077120" sldId="466"/>
            <ac:spMk id="32" creationId="{CD9FE4EF-C4D8-49A0-B2FF-81D8DB7D8A24}"/>
          </ac:spMkLst>
        </pc:spChg>
        <pc:spChg chg="add del">
          <ac:chgData name="Traci Nelson" userId="60b240c9-5daa-4c99-81fa-ee850cfad402" providerId="ADAL" clId="{76565C92-B3AE-4BEF-AEF6-7FF86B637D2D}" dt="2025-10-01T18:00:05.508" v="258" actId="26606"/>
          <ac:spMkLst>
            <pc:docMk/>
            <pc:sldMk cId="235077120" sldId="466"/>
            <ac:spMk id="34" creationId="{4300840D-0A0B-4512-BACA-B439D5B9C57C}"/>
          </ac:spMkLst>
        </pc:spChg>
        <pc:spChg chg="add del">
          <ac:chgData name="Traci Nelson" userId="60b240c9-5daa-4c99-81fa-ee850cfad402" providerId="ADAL" clId="{76565C92-B3AE-4BEF-AEF6-7FF86B637D2D}" dt="2025-10-01T18:00:05.508" v="258" actId="26606"/>
          <ac:spMkLst>
            <pc:docMk/>
            <pc:sldMk cId="235077120" sldId="466"/>
            <ac:spMk id="36" creationId="{D2B78728-A580-49A7-84F9-6EF6F583ADE0}"/>
          </ac:spMkLst>
        </pc:spChg>
        <pc:spChg chg="add del">
          <ac:chgData name="Traci Nelson" userId="60b240c9-5daa-4c99-81fa-ee850cfad402" providerId="ADAL" clId="{76565C92-B3AE-4BEF-AEF6-7FF86B637D2D}" dt="2025-10-01T18:00:05.508" v="258" actId="26606"/>
          <ac:spMkLst>
            <pc:docMk/>
            <pc:sldMk cId="235077120" sldId="466"/>
            <ac:spMk id="38" creationId="{38FAA1A1-D861-433F-88FA-1E9D6FD31D11}"/>
          </ac:spMkLst>
        </pc:spChg>
        <pc:spChg chg="add del">
          <ac:chgData name="Traci Nelson" userId="60b240c9-5daa-4c99-81fa-ee850cfad402" providerId="ADAL" clId="{76565C92-B3AE-4BEF-AEF6-7FF86B637D2D}" dt="2025-10-01T18:00:05.508" v="258" actId="26606"/>
          <ac:spMkLst>
            <pc:docMk/>
            <pc:sldMk cId="235077120" sldId="466"/>
            <ac:spMk id="40" creationId="{8D71EDA1-87BF-4D5D-AB79-F346FD19278A}"/>
          </ac:spMkLst>
        </pc:spChg>
        <pc:spChg chg="add del">
          <ac:chgData name="Traci Nelson" userId="60b240c9-5daa-4c99-81fa-ee850cfad402" providerId="ADAL" clId="{76565C92-B3AE-4BEF-AEF6-7FF86B637D2D}" dt="2025-10-01T18:00:18.651" v="260" actId="26606"/>
          <ac:spMkLst>
            <pc:docMk/>
            <pc:sldMk cId="235077120" sldId="466"/>
            <ac:spMk id="42" creationId="{2E17E911-875F-4DE5-8699-99D9F1805A5D}"/>
          </ac:spMkLst>
        </pc:spChg>
        <pc:spChg chg="add del">
          <ac:chgData name="Traci Nelson" userId="60b240c9-5daa-4c99-81fa-ee850cfad402" providerId="ADAL" clId="{76565C92-B3AE-4BEF-AEF6-7FF86B637D2D}" dt="2025-10-01T18:00:18.651" v="260" actId="26606"/>
          <ac:spMkLst>
            <pc:docMk/>
            <pc:sldMk cId="235077120" sldId="466"/>
            <ac:spMk id="43" creationId="{CD9FE4EF-C4D8-49A0-B2FF-81D8DB7D8A24}"/>
          </ac:spMkLst>
        </pc:spChg>
        <pc:spChg chg="add del">
          <ac:chgData name="Traci Nelson" userId="60b240c9-5daa-4c99-81fa-ee850cfad402" providerId="ADAL" clId="{76565C92-B3AE-4BEF-AEF6-7FF86B637D2D}" dt="2025-10-01T18:00:18.651" v="260" actId="26606"/>
          <ac:spMkLst>
            <pc:docMk/>
            <pc:sldMk cId="235077120" sldId="466"/>
            <ac:spMk id="44" creationId="{4300840D-0A0B-4512-BACA-B439D5B9C57C}"/>
          </ac:spMkLst>
        </pc:spChg>
        <pc:spChg chg="add del">
          <ac:chgData name="Traci Nelson" userId="60b240c9-5daa-4c99-81fa-ee850cfad402" providerId="ADAL" clId="{76565C92-B3AE-4BEF-AEF6-7FF86B637D2D}" dt="2025-10-01T18:00:18.651" v="260" actId="26606"/>
          <ac:spMkLst>
            <pc:docMk/>
            <pc:sldMk cId="235077120" sldId="466"/>
            <ac:spMk id="45" creationId="{D2B78728-A580-49A7-84F9-6EF6F583ADE0}"/>
          </ac:spMkLst>
        </pc:spChg>
        <pc:spChg chg="add del">
          <ac:chgData name="Traci Nelson" userId="60b240c9-5daa-4c99-81fa-ee850cfad402" providerId="ADAL" clId="{76565C92-B3AE-4BEF-AEF6-7FF86B637D2D}" dt="2025-10-01T18:00:18.651" v="260" actId="26606"/>
          <ac:spMkLst>
            <pc:docMk/>
            <pc:sldMk cId="235077120" sldId="466"/>
            <ac:spMk id="46" creationId="{38FAA1A1-D861-433F-88FA-1E9D6FD31D11}"/>
          </ac:spMkLst>
        </pc:spChg>
        <pc:spChg chg="add del">
          <ac:chgData name="Traci Nelson" userId="60b240c9-5daa-4c99-81fa-ee850cfad402" providerId="ADAL" clId="{76565C92-B3AE-4BEF-AEF6-7FF86B637D2D}" dt="2025-10-01T18:00:18.651" v="260" actId="26606"/>
          <ac:spMkLst>
            <pc:docMk/>
            <pc:sldMk cId="235077120" sldId="466"/>
            <ac:spMk id="47" creationId="{8D71EDA1-87BF-4D5D-AB79-F346FD19278A}"/>
          </ac:spMkLst>
        </pc:spChg>
        <pc:graphicFrameChg chg="add del">
          <ac:chgData name="Traci Nelson" userId="60b240c9-5daa-4c99-81fa-ee850cfad402" providerId="ADAL" clId="{76565C92-B3AE-4BEF-AEF6-7FF86B637D2D}" dt="2025-10-01T17:33:28.979" v="19" actId="26606"/>
          <ac:graphicFrameMkLst>
            <pc:docMk/>
            <pc:sldMk cId="235077120" sldId="466"/>
            <ac:graphicFrameMk id="5" creationId="{593B6CC0-C81A-DB05-2D63-1439C8D5FCB5}"/>
          </ac:graphicFrameMkLst>
        </pc:graphicFrameChg>
        <pc:graphicFrameChg chg="add del">
          <ac:chgData name="Traci Nelson" userId="60b240c9-5daa-4c99-81fa-ee850cfad402" providerId="ADAL" clId="{76565C92-B3AE-4BEF-AEF6-7FF86B637D2D}" dt="2025-10-01T17:33:34.518" v="21" actId="26606"/>
          <ac:graphicFrameMkLst>
            <pc:docMk/>
            <pc:sldMk cId="235077120" sldId="466"/>
            <ac:graphicFrameMk id="14" creationId="{D930D78A-6117-BD72-7D93-19FA6DED8561}"/>
          </ac:graphicFrameMkLst>
        </pc:graphicFrameChg>
        <pc:graphicFrameChg chg="add mod modGraphic">
          <ac:chgData name="Traci Nelson" userId="60b240c9-5daa-4c99-81fa-ee850cfad402" providerId="ADAL" clId="{76565C92-B3AE-4BEF-AEF6-7FF86B637D2D}" dt="2025-10-01T18:00:18.651" v="260" actId="26606"/>
          <ac:graphicFrameMkLst>
            <pc:docMk/>
            <pc:sldMk cId="235077120" sldId="466"/>
            <ac:graphicFrameMk id="18" creationId="{ACEFC10F-60EE-72D5-6164-89FB746F3F7E}"/>
          </ac:graphicFrameMkLst>
        </pc:graphicFrameChg>
        <pc:picChg chg="add del">
          <ac:chgData name="Traci Nelson" userId="60b240c9-5daa-4c99-81fa-ee850cfad402" providerId="ADAL" clId="{76565C92-B3AE-4BEF-AEF6-7FF86B637D2D}" dt="2025-10-01T17:33:28.979" v="19" actId="26606"/>
          <ac:picMkLst>
            <pc:docMk/>
            <pc:sldMk cId="235077120" sldId="466"/>
            <ac:picMk id="6" creationId="{56C47A76-0F28-2A23-B426-DFE5D65D2A9F}"/>
          </ac:picMkLst>
        </pc:picChg>
        <pc:picChg chg="add del">
          <ac:chgData name="Traci Nelson" userId="60b240c9-5daa-4c99-81fa-ee850cfad402" providerId="ADAL" clId="{76565C92-B3AE-4BEF-AEF6-7FF86B637D2D}" dt="2025-10-01T17:33:34.518" v="21" actId="26606"/>
          <ac:picMkLst>
            <pc:docMk/>
            <pc:sldMk cId="235077120" sldId="466"/>
            <ac:picMk id="12" creationId="{5E400F7A-38DA-DBD8-9877-3E236A6B8E99}"/>
          </ac:picMkLst>
        </pc:picChg>
        <pc:picChg chg="add mod ord">
          <ac:chgData name="Traci Nelson" userId="60b240c9-5daa-4c99-81fa-ee850cfad402" providerId="ADAL" clId="{76565C92-B3AE-4BEF-AEF6-7FF86B637D2D}" dt="2025-10-01T18:00:18.651" v="260" actId="26606"/>
          <ac:picMkLst>
            <pc:docMk/>
            <pc:sldMk cId="235077120" sldId="466"/>
            <ac:picMk id="16" creationId="{04CE1D3E-2C12-CBF2-D2A3-4916B6A1335E}"/>
          </ac:picMkLst>
        </pc:picChg>
      </pc:sldChg>
      <pc:sldChg chg="addSp delSp modSp mod setBg delDesignElem">
        <pc:chgData name="Traci Nelson" userId="60b240c9-5daa-4c99-81fa-ee850cfad402" providerId="ADAL" clId="{76565C92-B3AE-4BEF-AEF6-7FF86B637D2D}" dt="2025-10-01T18:02:03.381" v="290" actId="207"/>
        <pc:sldMkLst>
          <pc:docMk/>
          <pc:sldMk cId="2276055903" sldId="468"/>
        </pc:sldMkLst>
        <pc:spChg chg="mod">
          <ac:chgData name="Traci Nelson" userId="60b240c9-5daa-4c99-81fa-ee850cfad402" providerId="ADAL" clId="{76565C92-B3AE-4BEF-AEF6-7FF86B637D2D}" dt="2025-10-01T17:59:30.328" v="255" actId="26606"/>
          <ac:spMkLst>
            <pc:docMk/>
            <pc:sldMk cId="2276055903" sldId="468"/>
            <ac:spMk id="2" creationId="{35E69034-00ED-4878-92C4-3DB95AF09217}"/>
          </ac:spMkLst>
        </pc:spChg>
        <pc:spChg chg="add del">
          <ac:chgData name="Traci Nelson" userId="60b240c9-5daa-4c99-81fa-ee850cfad402" providerId="ADAL" clId="{76565C92-B3AE-4BEF-AEF6-7FF86B637D2D}" dt="2025-10-01T17:32:31.386" v="14" actId="26606"/>
          <ac:spMkLst>
            <pc:docMk/>
            <pc:sldMk cId="2276055903" sldId="468"/>
            <ac:spMk id="3" creationId="{5B6661A1-B7BC-48A0-BAB5-AB4A729A7A84}"/>
          </ac:spMkLst>
        </pc:spChg>
        <pc:spChg chg="add del">
          <ac:chgData name="Traci Nelson" userId="60b240c9-5daa-4c99-81fa-ee850cfad402" providerId="ADAL" clId="{76565C92-B3AE-4BEF-AEF6-7FF86B637D2D}" dt="2025-10-01T17:32:31.364" v="13" actId="26606"/>
          <ac:spMkLst>
            <pc:docMk/>
            <pc:sldMk cId="2276055903" sldId="468"/>
            <ac:spMk id="9" creationId="{9DBC8166-481C-4473-95F5-9A5B9073B7F1}"/>
          </ac:spMkLst>
        </pc:spChg>
        <pc:spChg chg="add del">
          <ac:chgData name="Traci Nelson" userId="60b240c9-5daa-4c99-81fa-ee850cfad402" providerId="ADAL" clId="{76565C92-B3AE-4BEF-AEF6-7FF86B637D2D}" dt="2025-10-01T17:32:04.105" v="11" actId="26606"/>
          <ac:spMkLst>
            <pc:docMk/>
            <pc:sldMk cId="2276055903" sldId="468"/>
            <ac:spMk id="10" creationId="{B50AB553-2A96-4A92-96F2-93548E096954}"/>
          </ac:spMkLst>
        </pc:spChg>
        <pc:spChg chg="add del">
          <ac:chgData name="Traci Nelson" userId="60b240c9-5daa-4c99-81fa-ee850cfad402" providerId="ADAL" clId="{76565C92-B3AE-4BEF-AEF6-7FF86B637D2D}" dt="2025-10-01T17:32:31.364" v="13" actId="26606"/>
          <ac:spMkLst>
            <pc:docMk/>
            <pc:sldMk cId="2276055903" sldId="468"/>
            <ac:spMk id="11" creationId="{A5A5CE6E-90AF-4D43-A014-1F9EC83EB93D}"/>
          </ac:spMkLst>
        </pc:spChg>
        <pc:spChg chg="add del">
          <ac:chgData name="Traci Nelson" userId="60b240c9-5daa-4c99-81fa-ee850cfad402" providerId="ADAL" clId="{76565C92-B3AE-4BEF-AEF6-7FF86B637D2D}" dt="2025-10-01T17:59:30.328" v="255" actId="26606"/>
          <ac:spMkLst>
            <pc:docMk/>
            <pc:sldMk cId="2276055903" sldId="468"/>
            <ac:spMk id="14" creationId="{B50AB553-2A96-4A92-96F2-93548E096954}"/>
          </ac:spMkLst>
        </pc:spChg>
        <pc:spChg chg="add del">
          <ac:chgData name="Traci Nelson" userId="60b240c9-5daa-4c99-81fa-ee850cfad402" providerId="ADAL" clId="{76565C92-B3AE-4BEF-AEF6-7FF86B637D2D}" dt="2025-10-01T18:02:02.003" v="289"/>
          <ac:spMkLst>
            <pc:docMk/>
            <pc:sldMk cId="2276055903" sldId="468"/>
            <ac:spMk id="20" creationId="{2E17E911-875F-4DE5-8699-99D9F1805A5D}"/>
          </ac:spMkLst>
        </pc:spChg>
        <pc:spChg chg="add del">
          <ac:chgData name="Traci Nelson" userId="60b240c9-5daa-4c99-81fa-ee850cfad402" providerId="ADAL" clId="{76565C92-B3AE-4BEF-AEF6-7FF86B637D2D}" dt="2025-10-01T18:02:02.003" v="289"/>
          <ac:spMkLst>
            <pc:docMk/>
            <pc:sldMk cId="2276055903" sldId="468"/>
            <ac:spMk id="22" creationId="{CD9FE4EF-C4D8-49A0-B2FF-81D8DB7D8A24}"/>
          </ac:spMkLst>
        </pc:spChg>
        <pc:spChg chg="add del">
          <ac:chgData name="Traci Nelson" userId="60b240c9-5daa-4c99-81fa-ee850cfad402" providerId="ADAL" clId="{76565C92-B3AE-4BEF-AEF6-7FF86B637D2D}" dt="2025-10-01T18:02:02.003" v="289"/>
          <ac:spMkLst>
            <pc:docMk/>
            <pc:sldMk cId="2276055903" sldId="468"/>
            <ac:spMk id="24" creationId="{4300840D-0A0B-4512-BACA-B439D5B9C57C}"/>
          </ac:spMkLst>
        </pc:spChg>
        <pc:spChg chg="add del">
          <ac:chgData name="Traci Nelson" userId="60b240c9-5daa-4c99-81fa-ee850cfad402" providerId="ADAL" clId="{76565C92-B3AE-4BEF-AEF6-7FF86B637D2D}" dt="2025-10-01T18:02:02.003" v="289"/>
          <ac:spMkLst>
            <pc:docMk/>
            <pc:sldMk cId="2276055903" sldId="468"/>
            <ac:spMk id="26" creationId="{D2B78728-A580-49A7-84F9-6EF6F583ADE0}"/>
          </ac:spMkLst>
        </pc:spChg>
        <pc:spChg chg="add del">
          <ac:chgData name="Traci Nelson" userId="60b240c9-5daa-4c99-81fa-ee850cfad402" providerId="ADAL" clId="{76565C92-B3AE-4BEF-AEF6-7FF86B637D2D}" dt="2025-10-01T18:02:02.003" v="289"/>
          <ac:spMkLst>
            <pc:docMk/>
            <pc:sldMk cId="2276055903" sldId="468"/>
            <ac:spMk id="28" creationId="{38FAA1A1-D861-433F-88FA-1E9D6FD31D11}"/>
          </ac:spMkLst>
        </pc:spChg>
        <pc:spChg chg="add del">
          <ac:chgData name="Traci Nelson" userId="60b240c9-5daa-4c99-81fa-ee850cfad402" providerId="ADAL" clId="{76565C92-B3AE-4BEF-AEF6-7FF86B637D2D}" dt="2025-10-01T18:02:02.003" v="289"/>
          <ac:spMkLst>
            <pc:docMk/>
            <pc:sldMk cId="2276055903" sldId="468"/>
            <ac:spMk id="30" creationId="{8D71EDA1-87BF-4D5D-AB79-F346FD19278A}"/>
          </ac:spMkLst>
        </pc:spChg>
        <pc:graphicFrameChg chg="add del">
          <ac:chgData name="Traci Nelson" userId="60b240c9-5daa-4c99-81fa-ee850cfad402" providerId="ADAL" clId="{76565C92-B3AE-4BEF-AEF6-7FF86B637D2D}" dt="2025-10-01T17:32:04.105" v="11" actId="26606"/>
          <ac:graphicFrameMkLst>
            <pc:docMk/>
            <pc:sldMk cId="2276055903" sldId="468"/>
            <ac:graphicFrameMk id="5" creationId="{EEA75166-CE56-15AB-BE2C-1ACAA283393C}"/>
          </ac:graphicFrameMkLst>
        </pc:graphicFrameChg>
        <pc:graphicFrameChg chg="add del">
          <ac:chgData name="Traci Nelson" userId="60b240c9-5daa-4c99-81fa-ee850cfad402" providerId="ADAL" clId="{76565C92-B3AE-4BEF-AEF6-7FF86B637D2D}" dt="2025-10-01T17:32:31.364" v="13" actId="26606"/>
          <ac:graphicFrameMkLst>
            <pc:docMk/>
            <pc:sldMk cId="2276055903" sldId="468"/>
            <ac:graphicFrameMk id="7" creationId="{9199AF17-AE30-727B-DF0D-F7E9C87CD3D4}"/>
          </ac:graphicFrameMkLst>
        </pc:graphicFrameChg>
        <pc:graphicFrameChg chg="add mod modGraphic">
          <ac:chgData name="Traci Nelson" userId="60b240c9-5daa-4c99-81fa-ee850cfad402" providerId="ADAL" clId="{76565C92-B3AE-4BEF-AEF6-7FF86B637D2D}" dt="2025-10-01T18:02:03.381" v="290" actId="207"/>
          <ac:graphicFrameMkLst>
            <pc:docMk/>
            <pc:sldMk cId="2276055903" sldId="468"/>
            <ac:graphicFrameMk id="15" creationId="{EEA75166-CE56-15AB-BE2C-1ACAA283393C}"/>
          </ac:graphicFrameMkLst>
        </pc:graphicFrameChg>
        <pc:picChg chg="add del">
          <ac:chgData name="Traci Nelson" userId="60b240c9-5daa-4c99-81fa-ee850cfad402" providerId="ADAL" clId="{76565C92-B3AE-4BEF-AEF6-7FF86B637D2D}" dt="2025-10-01T17:32:04.105" v="11" actId="26606"/>
          <ac:picMkLst>
            <pc:docMk/>
            <pc:sldMk cId="2276055903" sldId="468"/>
            <ac:picMk id="6" creationId="{6F7E2233-F66A-207C-8B85-2EDFF20B0FE2}"/>
          </ac:picMkLst>
        </pc:picChg>
        <pc:picChg chg="add mod ord">
          <ac:chgData name="Traci Nelson" userId="60b240c9-5daa-4c99-81fa-ee850cfad402" providerId="ADAL" clId="{76565C92-B3AE-4BEF-AEF6-7FF86B637D2D}" dt="2025-10-01T17:59:30.328" v="255" actId="26606"/>
          <ac:picMkLst>
            <pc:docMk/>
            <pc:sldMk cId="2276055903" sldId="468"/>
            <ac:picMk id="13" creationId="{6F7E2233-F66A-207C-8B85-2EDFF20B0FE2}"/>
          </ac:picMkLst>
        </pc:picChg>
      </pc:sldChg>
      <pc:sldChg chg="del">
        <pc:chgData name="Traci Nelson" userId="60b240c9-5daa-4c99-81fa-ee850cfad402" providerId="ADAL" clId="{76565C92-B3AE-4BEF-AEF6-7FF86B637D2D}" dt="2025-10-01T17:43:11.264" v="136" actId="47"/>
        <pc:sldMkLst>
          <pc:docMk/>
          <pc:sldMk cId="583994557" sldId="472"/>
        </pc:sldMkLst>
      </pc:sldChg>
      <pc:sldChg chg="addSp delSp modSp mod ord setBg setFolMasterObjs delDesignElem">
        <pc:chgData name="Traci Nelson" userId="60b240c9-5daa-4c99-81fa-ee850cfad402" providerId="ADAL" clId="{76565C92-B3AE-4BEF-AEF6-7FF86B637D2D}" dt="2025-10-01T18:02:02.003" v="289"/>
        <pc:sldMkLst>
          <pc:docMk/>
          <pc:sldMk cId="897246165" sldId="475"/>
        </pc:sldMkLst>
        <pc:spChg chg="mod">
          <ac:chgData name="Traci Nelson" userId="60b240c9-5daa-4c99-81fa-ee850cfad402" providerId="ADAL" clId="{76565C92-B3AE-4BEF-AEF6-7FF86B637D2D}" dt="2025-10-01T17:38:27.450" v="82" actId="26606"/>
          <ac:spMkLst>
            <pc:docMk/>
            <pc:sldMk cId="897246165" sldId="475"/>
            <ac:spMk id="6" creationId="{8CD68666-2083-42CF-A728-8B818791D8E4}"/>
          </ac:spMkLst>
        </pc:spChg>
        <pc:spChg chg="add del">
          <ac:chgData name="Traci Nelson" userId="60b240c9-5daa-4c99-81fa-ee850cfad402" providerId="ADAL" clId="{76565C92-B3AE-4BEF-AEF6-7FF86B637D2D}" dt="2025-10-01T18:02:02.003" v="289"/>
          <ac:spMkLst>
            <pc:docMk/>
            <pc:sldMk cId="897246165" sldId="475"/>
            <ac:spMk id="12" creationId="{F0A604E4-7307-451C-93BE-F1F7E1BF3BF8}"/>
          </ac:spMkLst>
        </pc:spChg>
        <pc:spChg chg="add del">
          <ac:chgData name="Traci Nelson" userId="60b240c9-5daa-4c99-81fa-ee850cfad402" providerId="ADAL" clId="{76565C92-B3AE-4BEF-AEF6-7FF86B637D2D}" dt="2025-10-01T18:02:02.003" v="289"/>
          <ac:spMkLst>
            <pc:docMk/>
            <pc:sldMk cId="897246165" sldId="475"/>
            <ac:spMk id="14" creationId="{F7F3A0AA-35E5-4085-942B-737839030604}"/>
          </ac:spMkLst>
        </pc:spChg>
        <pc:spChg chg="add del">
          <ac:chgData name="Traci Nelson" userId="60b240c9-5daa-4c99-81fa-ee850cfad402" providerId="ADAL" clId="{76565C92-B3AE-4BEF-AEF6-7FF86B637D2D}" dt="2025-10-01T18:02:02.003" v="289"/>
          <ac:spMkLst>
            <pc:docMk/>
            <pc:sldMk cId="897246165" sldId="475"/>
            <ac:spMk id="16" creationId="{402F5C38-C747-4173-ABBF-656E39E82130}"/>
          </ac:spMkLst>
        </pc:spChg>
        <pc:spChg chg="add del">
          <ac:chgData name="Traci Nelson" userId="60b240c9-5daa-4c99-81fa-ee850cfad402" providerId="ADAL" clId="{76565C92-B3AE-4BEF-AEF6-7FF86B637D2D}" dt="2025-10-01T18:02:02.003" v="289"/>
          <ac:spMkLst>
            <pc:docMk/>
            <pc:sldMk cId="897246165" sldId="475"/>
            <ac:spMk id="18" creationId="{E37EECFC-A684-4391-AE85-4CDAF5565F61}"/>
          </ac:spMkLst>
        </pc:spChg>
        <pc:picChg chg="mod">
          <ac:chgData name="Traci Nelson" userId="60b240c9-5daa-4c99-81fa-ee850cfad402" providerId="ADAL" clId="{76565C92-B3AE-4BEF-AEF6-7FF86B637D2D}" dt="2025-10-01T17:38:34.705" v="85" actId="27614"/>
          <ac:picMkLst>
            <pc:docMk/>
            <pc:sldMk cId="897246165" sldId="475"/>
            <ac:picMk id="2" creationId="{98CDFBA6-9095-41DA-AD26-2FE56D9D5B03}"/>
          </ac:picMkLst>
        </pc:picChg>
        <pc:picChg chg="add del">
          <ac:chgData name="Traci Nelson" userId="60b240c9-5daa-4c99-81fa-ee850cfad402" providerId="ADAL" clId="{76565C92-B3AE-4BEF-AEF6-7FF86B637D2D}" dt="2025-10-01T17:38:20.657" v="80" actId="478"/>
          <ac:picMkLst>
            <pc:docMk/>
            <pc:sldMk cId="897246165" sldId="475"/>
            <ac:picMk id="3" creationId="{C3CDC01F-0C16-9790-79BC-DFE21B4772F5}"/>
          </ac:picMkLst>
        </pc:picChg>
        <pc:picChg chg="add mod ord">
          <ac:chgData name="Traci Nelson" userId="60b240c9-5daa-4c99-81fa-ee850cfad402" providerId="ADAL" clId="{76565C92-B3AE-4BEF-AEF6-7FF86B637D2D}" dt="2025-10-01T17:38:35.017" v="88" actId="27614"/>
          <ac:picMkLst>
            <pc:docMk/>
            <pc:sldMk cId="897246165" sldId="475"/>
            <ac:picMk id="4" creationId="{586B00FD-3AA1-D342-3407-3E23A89920B0}"/>
          </ac:picMkLst>
        </pc:picChg>
        <pc:picChg chg="mod">
          <ac:chgData name="Traci Nelson" userId="60b240c9-5daa-4c99-81fa-ee850cfad402" providerId="ADAL" clId="{76565C92-B3AE-4BEF-AEF6-7FF86B637D2D}" dt="2025-10-01T17:38:34.706" v="86" actId="27614"/>
          <ac:picMkLst>
            <pc:docMk/>
            <pc:sldMk cId="897246165" sldId="475"/>
            <ac:picMk id="5" creationId="{7E7E7706-B1D2-468A-8DF7-FCB062A14C16}"/>
          </ac:picMkLst>
        </pc:picChg>
        <pc:picChg chg="mod">
          <ac:chgData name="Traci Nelson" userId="60b240c9-5daa-4c99-81fa-ee850cfad402" providerId="ADAL" clId="{76565C92-B3AE-4BEF-AEF6-7FF86B637D2D}" dt="2025-10-01T17:38:34.942" v="87" actId="27614"/>
          <ac:picMkLst>
            <pc:docMk/>
            <pc:sldMk cId="897246165" sldId="475"/>
            <ac:picMk id="7" creationId="{227CF09C-AF7F-40E6-947F-B20209C33785}"/>
          </ac:picMkLst>
        </pc:picChg>
        <pc:picChg chg="del">
          <ac:chgData name="Traci Nelson" userId="60b240c9-5daa-4c99-81fa-ee850cfad402" providerId="ADAL" clId="{76565C92-B3AE-4BEF-AEF6-7FF86B637D2D}" dt="2025-10-01T17:37:18.991" v="67" actId="478"/>
          <ac:picMkLst>
            <pc:docMk/>
            <pc:sldMk cId="897246165" sldId="475"/>
            <ac:picMk id="10" creationId="{3E745EDB-4661-3807-EF90-1B4C4F1F9B2A}"/>
          </ac:picMkLst>
        </pc:picChg>
      </pc:sldChg>
      <pc:sldChg chg="del">
        <pc:chgData name="Traci Nelson" userId="60b240c9-5daa-4c99-81fa-ee850cfad402" providerId="ADAL" clId="{76565C92-B3AE-4BEF-AEF6-7FF86B637D2D}" dt="2025-10-01T17:36:02.943" v="49" actId="2696"/>
        <pc:sldMkLst>
          <pc:docMk/>
          <pc:sldMk cId="4094814725" sldId="485"/>
        </pc:sldMkLst>
      </pc:sldChg>
      <pc:sldChg chg="addSp modSp mod setBg setFolMasterObjs">
        <pc:chgData name="Traci Nelson" userId="60b240c9-5daa-4c99-81fa-ee850cfad402" providerId="ADAL" clId="{76565C92-B3AE-4BEF-AEF6-7FF86B637D2D}" dt="2025-10-01T18:02:10.529" v="291" actId="26606"/>
        <pc:sldMkLst>
          <pc:docMk/>
          <pc:sldMk cId="944082583" sldId="486"/>
        </pc:sldMkLst>
        <pc:spChg chg="mod">
          <ac:chgData name="Traci Nelson" userId="60b240c9-5daa-4c99-81fa-ee850cfad402" providerId="ADAL" clId="{76565C92-B3AE-4BEF-AEF6-7FF86B637D2D}" dt="2025-10-01T18:02:10.529" v="291" actId="26606"/>
          <ac:spMkLst>
            <pc:docMk/>
            <pc:sldMk cId="944082583" sldId="486"/>
            <ac:spMk id="5" creationId="{D487AE12-51E5-42FF-ADBF-C907B531636C}"/>
          </ac:spMkLst>
        </pc:spChg>
        <pc:spChg chg="add">
          <ac:chgData name="Traci Nelson" userId="60b240c9-5daa-4c99-81fa-ee850cfad402" providerId="ADAL" clId="{76565C92-B3AE-4BEF-AEF6-7FF86B637D2D}" dt="2025-10-01T18:02:10.529" v="291" actId="26606"/>
          <ac:spMkLst>
            <pc:docMk/>
            <pc:sldMk cId="944082583" sldId="486"/>
            <ac:spMk id="10" creationId="{6F5A5072-7B47-4D32-B52A-4EBBF590B8A5}"/>
          </ac:spMkLst>
        </pc:spChg>
        <pc:spChg chg="add">
          <ac:chgData name="Traci Nelson" userId="60b240c9-5daa-4c99-81fa-ee850cfad402" providerId="ADAL" clId="{76565C92-B3AE-4BEF-AEF6-7FF86B637D2D}" dt="2025-10-01T18:02:10.529" v="291" actId="26606"/>
          <ac:spMkLst>
            <pc:docMk/>
            <pc:sldMk cId="944082583" sldId="486"/>
            <ac:spMk id="12" creationId="{9715DAF0-AE1B-46C9-8A6B-DB2AA05AB91D}"/>
          </ac:spMkLst>
        </pc:spChg>
        <pc:spChg chg="add">
          <ac:chgData name="Traci Nelson" userId="60b240c9-5daa-4c99-81fa-ee850cfad402" providerId="ADAL" clId="{76565C92-B3AE-4BEF-AEF6-7FF86B637D2D}" dt="2025-10-01T18:02:10.529" v="291" actId="26606"/>
          <ac:spMkLst>
            <pc:docMk/>
            <pc:sldMk cId="944082583" sldId="486"/>
            <ac:spMk id="14" creationId="{6016219D-510E-4184-9090-6D5578A87BD1}"/>
          </ac:spMkLst>
        </pc:spChg>
        <pc:spChg chg="add">
          <ac:chgData name="Traci Nelson" userId="60b240c9-5daa-4c99-81fa-ee850cfad402" providerId="ADAL" clId="{76565C92-B3AE-4BEF-AEF6-7FF86B637D2D}" dt="2025-10-01T18:02:10.529" v="291" actId="26606"/>
          <ac:spMkLst>
            <pc:docMk/>
            <pc:sldMk cId="944082583" sldId="486"/>
            <ac:spMk id="16" creationId="{AFF4A713-7B75-4B21-90D7-5AB19547C728}"/>
          </ac:spMkLst>
        </pc:spChg>
        <pc:spChg chg="add">
          <ac:chgData name="Traci Nelson" userId="60b240c9-5daa-4c99-81fa-ee850cfad402" providerId="ADAL" clId="{76565C92-B3AE-4BEF-AEF6-7FF86B637D2D}" dt="2025-10-01T18:02:10.529" v="291" actId="26606"/>
          <ac:spMkLst>
            <pc:docMk/>
            <pc:sldMk cId="944082583" sldId="486"/>
            <ac:spMk id="18" creationId="{DC631C0B-6DA6-4E57-8231-CE32B3434A7E}"/>
          </ac:spMkLst>
        </pc:spChg>
        <pc:spChg chg="add">
          <ac:chgData name="Traci Nelson" userId="60b240c9-5daa-4c99-81fa-ee850cfad402" providerId="ADAL" clId="{76565C92-B3AE-4BEF-AEF6-7FF86B637D2D}" dt="2025-10-01T18:02:10.529" v="291" actId="26606"/>
          <ac:spMkLst>
            <pc:docMk/>
            <pc:sldMk cId="944082583" sldId="486"/>
            <ac:spMk id="20" creationId="{C29501E6-A978-4A61-9689-9085AF97A53A}"/>
          </ac:spMkLst>
        </pc:spChg>
      </pc:sldChg>
      <pc:sldChg chg="del">
        <pc:chgData name="Traci Nelson" userId="60b240c9-5daa-4c99-81fa-ee850cfad402" providerId="ADAL" clId="{76565C92-B3AE-4BEF-AEF6-7FF86B637D2D}" dt="2025-10-01T17:41:25.039" v="135" actId="2696"/>
        <pc:sldMkLst>
          <pc:docMk/>
          <pc:sldMk cId="641373593" sldId="488"/>
        </pc:sldMkLst>
      </pc:sldChg>
      <pc:sldChg chg="addSp delSp modSp del mod">
        <pc:chgData name="Traci Nelson" userId="60b240c9-5daa-4c99-81fa-ee850cfad402" providerId="ADAL" clId="{76565C92-B3AE-4BEF-AEF6-7FF86B637D2D}" dt="2025-10-01T17:45:44.390" v="173" actId="2696"/>
        <pc:sldMkLst>
          <pc:docMk/>
          <pc:sldMk cId="2476053759" sldId="489"/>
        </pc:sldMkLst>
        <pc:spChg chg="mod">
          <ac:chgData name="Traci Nelson" userId="60b240c9-5daa-4c99-81fa-ee850cfad402" providerId="ADAL" clId="{76565C92-B3AE-4BEF-AEF6-7FF86B637D2D}" dt="2025-10-01T17:43:34.467" v="148" actId="20577"/>
          <ac:spMkLst>
            <pc:docMk/>
            <pc:sldMk cId="2476053759" sldId="489"/>
            <ac:spMk id="2" creationId="{6953ACFE-A099-4E0F-ADA4-54E78EE67C28}"/>
          </ac:spMkLst>
        </pc:spChg>
        <pc:picChg chg="add mod">
          <ac:chgData name="Traci Nelson" userId="60b240c9-5daa-4c99-81fa-ee850cfad402" providerId="ADAL" clId="{76565C92-B3AE-4BEF-AEF6-7FF86B637D2D}" dt="2025-10-01T17:43:45.576" v="150" actId="1076"/>
          <ac:picMkLst>
            <pc:docMk/>
            <pc:sldMk cId="2476053759" sldId="489"/>
            <ac:picMk id="3" creationId="{B0793836-65B3-B44C-192C-BBF711FB9AFC}"/>
          </ac:picMkLst>
        </pc:picChg>
        <pc:picChg chg="del">
          <ac:chgData name="Traci Nelson" userId="60b240c9-5daa-4c99-81fa-ee850cfad402" providerId="ADAL" clId="{76565C92-B3AE-4BEF-AEF6-7FF86B637D2D}" dt="2025-10-01T17:43:16.789" v="137" actId="478"/>
          <ac:picMkLst>
            <pc:docMk/>
            <pc:sldMk cId="2476053759" sldId="489"/>
            <ac:picMk id="6" creationId="{8E3FD4A9-AC22-E99B-F35D-57D2E2385FB1}"/>
          </ac:picMkLst>
        </pc:picChg>
      </pc:sldChg>
      <pc:sldChg chg="addSp delSp modSp mod setBg setFolMasterObjs delDesignElem">
        <pc:chgData name="Traci Nelson" userId="60b240c9-5daa-4c99-81fa-ee850cfad402" providerId="ADAL" clId="{76565C92-B3AE-4BEF-AEF6-7FF86B637D2D}" dt="2025-10-01T18:02:02.003" v="289"/>
        <pc:sldMkLst>
          <pc:docMk/>
          <pc:sldMk cId="2255772383" sldId="490"/>
        </pc:sldMkLst>
        <pc:spChg chg="mod">
          <ac:chgData name="Traci Nelson" userId="60b240c9-5daa-4c99-81fa-ee850cfad402" providerId="ADAL" clId="{76565C92-B3AE-4BEF-AEF6-7FF86B637D2D}" dt="2025-10-01T17:40:37.327" v="130" actId="20577"/>
          <ac:spMkLst>
            <pc:docMk/>
            <pc:sldMk cId="2255772383" sldId="490"/>
            <ac:spMk id="6" creationId="{8CD68666-2083-42CF-A728-8B818791D8E4}"/>
          </ac:spMkLst>
        </pc:spChg>
        <pc:spChg chg="add del">
          <ac:chgData name="Traci Nelson" userId="60b240c9-5daa-4c99-81fa-ee850cfad402" providerId="ADAL" clId="{76565C92-B3AE-4BEF-AEF6-7FF86B637D2D}" dt="2025-10-01T18:02:02.003" v="289"/>
          <ac:spMkLst>
            <pc:docMk/>
            <pc:sldMk cId="2255772383" sldId="490"/>
            <ac:spMk id="14" creationId="{F0A604E4-7307-451C-93BE-F1F7E1BF3BF8}"/>
          </ac:spMkLst>
        </pc:spChg>
        <pc:spChg chg="add del">
          <ac:chgData name="Traci Nelson" userId="60b240c9-5daa-4c99-81fa-ee850cfad402" providerId="ADAL" clId="{76565C92-B3AE-4BEF-AEF6-7FF86B637D2D}" dt="2025-10-01T18:02:02.003" v="289"/>
          <ac:spMkLst>
            <pc:docMk/>
            <pc:sldMk cId="2255772383" sldId="490"/>
            <ac:spMk id="16" creationId="{F7F3A0AA-35E5-4085-942B-737839030604}"/>
          </ac:spMkLst>
        </pc:spChg>
        <pc:spChg chg="add del">
          <ac:chgData name="Traci Nelson" userId="60b240c9-5daa-4c99-81fa-ee850cfad402" providerId="ADAL" clId="{76565C92-B3AE-4BEF-AEF6-7FF86B637D2D}" dt="2025-10-01T18:02:02.003" v="289"/>
          <ac:spMkLst>
            <pc:docMk/>
            <pc:sldMk cId="2255772383" sldId="490"/>
            <ac:spMk id="18" creationId="{402F5C38-C747-4173-ABBF-656E39E82130}"/>
          </ac:spMkLst>
        </pc:spChg>
        <pc:spChg chg="add del">
          <ac:chgData name="Traci Nelson" userId="60b240c9-5daa-4c99-81fa-ee850cfad402" providerId="ADAL" clId="{76565C92-B3AE-4BEF-AEF6-7FF86B637D2D}" dt="2025-10-01T18:02:02.003" v="289"/>
          <ac:spMkLst>
            <pc:docMk/>
            <pc:sldMk cId="2255772383" sldId="490"/>
            <ac:spMk id="20" creationId="{E37EECFC-A684-4391-AE85-4CDAF5565F61}"/>
          </ac:spMkLst>
        </pc:spChg>
        <pc:picChg chg="mod ord">
          <ac:chgData name="Traci Nelson" userId="60b240c9-5daa-4c99-81fa-ee850cfad402" providerId="ADAL" clId="{76565C92-B3AE-4BEF-AEF6-7FF86B637D2D}" dt="2025-10-01T17:40:28.535" v="123" actId="26606"/>
          <ac:picMkLst>
            <pc:docMk/>
            <pc:sldMk cId="2255772383" sldId="490"/>
            <ac:picMk id="9" creationId="{BC36841D-4857-0006-6411-CF75448356A6}"/>
          </ac:picMkLst>
        </pc:picChg>
      </pc:sldChg>
      <pc:sldChg chg="addSp delSp modSp mod setBg modClrScheme delDesignElem chgLayout">
        <pc:chgData name="Traci Nelson" userId="60b240c9-5daa-4c99-81fa-ee850cfad402" providerId="ADAL" clId="{76565C92-B3AE-4BEF-AEF6-7FF86B637D2D}" dt="2025-10-01T18:14:42.400" v="424" actId="20577"/>
        <pc:sldMkLst>
          <pc:docMk/>
          <pc:sldMk cId="611250696" sldId="493"/>
        </pc:sldMkLst>
        <pc:spChg chg="mod ord">
          <ac:chgData name="Traci Nelson" userId="60b240c9-5daa-4c99-81fa-ee850cfad402" providerId="ADAL" clId="{76565C92-B3AE-4BEF-AEF6-7FF86B637D2D}" dt="2025-10-01T18:14:42.400" v="424" actId="20577"/>
          <ac:spMkLst>
            <pc:docMk/>
            <pc:sldMk cId="611250696" sldId="493"/>
            <ac:spMk id="2" creationId="{618C2766-14B5-42A4-80E2-3854A9F3FDEC}"/>
          </ac:spMkLst>
        </pc:spChg>
        <pc:spChg chg="mod ord">
          <ac:chgData name="Traci Nelson" userId="60b240c9-5daa-4c99-81fa-ee850cfad402" providerId="ADAL" clId="{76565C92-B3AE-4BEF-AEF6-7FF86B637D2D}" dt="2025-10-01T18:13:53.727" v="416" actId="26606"/>
          <ac:spMkLst>
            <pc:docMk/>
            <pc:sldMk cId="611250696" sldId="493"/>
            <ac:spMk id="3" creationId="{4170FE68-A1E0-42BF-807B-6A6644CE257A}"/>
          </ac:spMkLst>
        </pc:spChg>
        <pc:spChg chg="add del">
          <ac:chgData name="Traci Nelson" userId="60b240c9-5daa-4c99-81fa-ee850cfad402" providerId="ADAL" clId="{76565C92-B3AE-4BEF-AEF6-7FF86B637D2D}" dt="2025-10-01T18:13:53.727" v="416" actId="26606"/>
          <ac:spMkLst>
            <pc:docMk/>
            <pc:sldMk cId="611250696" sldId="493"/>
            <ac:spMk id="9" creationId="{23E547B5-89CF-4EC0-96DE-25771AED0799}"/>
          </ac:spMkLst>
        </pc:spChg>
        <pc:spChg chg="add del">
          <ac:chgData name="Traci Nelson" userId="60b240c9-5daa-4c99-81fa-ee850cfad402" providerId="ADAL" clId="{76565C92-B3AE-4BEF-AEF6-7FF86B637D2D}" dt="2025-10-01T18:13:53.727" v="416" actId="26606"/>
          <ac:spMkLst>
            <pc:docMk/>
            <pc:sldMk cId="611250696" sldId="493"/>
            <ac:spMk id="11" creationId="{3F0B8CEB-8279-4E5E-A0CE-1FC9F71736F2}"/>
          </ac:spMkLst>
        </pc:spChg>
        <pc:picChg chg="add del">
          <ac:chgData name="Traci Nelson" userId="60b240c9-5daa-4c99-81fa-ee850cfad402" providerId="ADAL" clId="{76565C92-B3AE-4BEF-AEF6-7FF86B637D2D}" dt="2025-10-01T18:14:09.685" v="419" actId="478"/>
          <ac:picMkLst>
            <pc:docMk/>
            <pc:sldMk cId="611250696" sldId="493"/>
            <ac:picMk id="4" creationId="{A3B3457A-511C-F8E0-D974-DC0277257AA0}"/>
          </ac:picMkLst>
        </pc:picChg>
        <pc:picChg chg="add mod">
          <ac:chgData name="Traci Nelson" userId="60b240c9-5daa-4c99-81fa-ee850cfad402" providerId="ADAL" clId="{76565C92-B3AE-4BEF-AEF6-7FF86B637D2D}" dt="2025-10-01T18:13:53.727" v="416" actId="26606"/>
          <ac:picMkLst>
            <pc:docMk/>
            <pc:sldMk cId="611250696" sldId="493"/>
            <ac:picMk id="5" creationId="{46245E6C-CDF5-E514-C6E0-8A25FA82B61A}"/>
          </ac:picMkLst>
        </pc:picChg>
        <pc:picChg chg="add mod">
          <ac:chgData name="Traci Nelson" userId="60b240c9-5daa-4c99-81fa-ee850cfad402" providerId="ADAL" clId="{76565C92-B3AE-4BEF-AEF6-7FF86B637D2D}" dt="2025-10-01T18:14:16.116" v="421" actId="1076"/>
          <ac:picMkLst>
            <pc:docMk/>
            <pc:sldMk cId="611250696" sldId="493"/>
            <ac:picMk id="6" creationId="{8D71194A-3FC8-E062-616E-E879A7C4432B}"/>
          </ac:picMkLst>
        </pc:picChg>
        <pc:cxnChg chg="add del">
          <ac:chgData name="Traci Nelson" userId="60b240c9-5daa-4c99-81fa-ee850cfad402" providerId="ADAL" clId="{76565C92-B3AE-4BEF-AEF6-7FF86B637D2D}" dt="2025-10-01T18:13:53.727" v="416" actId="26606"/>
          <ac:cxnSpMkLst>
            <pc:docMk/>
            <pc:sldMk cId="611250696" sldId="493"/>
            <ac:cxnSpMk id="16" creationId="{249EDD1B-F94D-B4E6-ACAA-566B9A26FDE3}"/>
          </ac:cxnSpMkLst>
        </pc:cxnChg>
        <pc:cxnChg chg="add del">
          <ac:chgData name="Traci Nelson" userId="60b240c9-5daa-4c99-81fa-ee850cfad402" providerId="ADAL" clId="{76565C92-B3AE-4BEF-AEF6-7FF86B637D2D}" dt="2025-10-01T18:13:51.242" v="412" actId="26606"/>
          <ac:cxnSpMkLst>
            <pc:docMk/>
            <pc:sldMk cId="611250696" sldId="493"/>
            <ac:cxnSpMk id="21" creationId="{249EDD1B-F94D-B4E6-ACAA-566B9A26FDE3}"/>
          </ac:cxnSpMkLst>
        </pc:cxnChg>
      </pc:sldChg>
      <pc:sldChg chg="addSp delSp modSp mod setBg setFolMasterObjs">
        <pc:chgData name="Traci Nelson" userId="60b240c9-5daa-4c99-81fa-ee850cfad402" providerId="ADAL" clId="{76565C92-B3AE-4BEF-AEF6-7FF86B637D2D}" dt="2025-10-01T18:07:25.011" v="381" actId="20577"/>
        <pc:sldMkLst>
          <pc:docMk/>
          <pc:sldMk cId="8018204" sldId="501"/>
        </pc:sldMkLst>
        <pc:spChg chg="mod">
          <ac:chgData name="Traci Nelson" userId="60b240c9-5daa-4c99-81fa-ee850cfad402" providerId="ADAL" clId="{76565C92-B3AE-4BEF-AEF6-7FF86B637D2D}" dt="2025-10-01T18:07:25.011" v="381" actId="20577"/>
          <ac:spMkLst>
            <pc:docMk/>
            <pc:sldMk cId="8018204" sldId="501"/>
            <ac:spMk id="6" creationId="{EDEE951F-A442-8B82-4DAA-266F6DACA9E9}"/>
          </ac:spMkLst>
        </pc:spChg>
        <pc:spChg chg="add">
          <ac:chgData name="Traci Nelson" userId="60b240c9-5daa-4c99-81fa-ee850cfad402" providerId="ADAL" clId="{76565C92-B3AE-4BEF-AEF6-7FF86B637D2D}" dt="2025-10-01T18:06:26.982" v="355" actId="26606"/>
          <ac:spMkLst>
            <pc:docMk/>
            <pc:sldMk cId="8018204" sldId="501"/>
            <ac:spMk id="11" creationId="{A8384FB5-9ADC-4DDC-881B-597D56F5B15D}"/>
          </ac:spMkLst>
        </pc:spChg>
        <pc:spChg chg="add del">
          <ac:chgData name="Traci Nelson" userId="60b240c9-5daa-4c99-81fa-ee850cfad402" providerId="ADAL" clId="{76565C92-B3AE-4BEF-AEF6-7FF86B637D2D}" dt="2025-10-01T18:07:19.605" v="378" actId="26606"/>
          <ac:spMkLst>
            <pc:docMk/>
            <pc:sldMk cId="8018204" sldId="501"/>
            <ac:spMk id="13" creationId="{91E5A9A7-95C6-4F4F-B00E-C82E07FE62EF}"/>
          </ac:spMkLst>
        </pc:spChg>
        <pc:spChg chg="add del">
          <ac:chgData name="Traci Nelson" userId="60b240c9-5daa-4c99-81fa-ee850cfad402" providerId="ADAL" clId="{76565C92-B3AE-4BEF-AEF6-7FF86B637D2D}" dt="2025-10-01T18:07:19.605" v="378" actId="26606"/>
          <ac:spMkLst>
            <pc:docMk/>
            <pc:sldMk cId="8018204" sldId="501"/>
            <ac:spMk id="15" creationId="{D07DD2DE-F619-49DD-B5E7-03A290FF4ED1}"/>
          </ac:spMkLst>
        </pc:spChg>
        <pc:spChg chg="add del">
          <ac:chgData name="Traci Nelson" userId="60b240c9-5daa-4c99-81fa-ee850cfad402" providerId="ADAL" clId="{76565C92-B3AE-4BEF-AEF6-7FF86B637D2D}" dt="2025-10-01T18:07:19.605" v="378" actId="26606"/>
          <ac:spMkLst>
            <pc:docMk/>
            <pc:sldMk cId="8018204" sldId="501"/>
            <ac:spMk id="17" creationId="{85149191-5F60-4A28-AAFF-039F96B0F3EC}"/>
          </ac:spMkLst>
        </pc:spChg>
        <pc:spChg chg="add del">
          <ac:chgData name="Traci Nelson" userId="60b240c9-5daa-4c99-81fa-ee850cfad402" providerId="ADAL" clId="{76565C92-B3AE-4BEF-AEF6-7FF86B637D2D}" dt="2025-10-01T18:07:19.605" v="378" actId="26606"/>
          <ac:spMkLst>
            <pc:docMk/>
            <pc:sldMk cId="8018204" sldId="501"/>
            <ac:spMk id="19" creationId="{F8260ED5-17F7-4158-B241-D51DD4CF1B7E}"/>
          </ac:spMkLst>
        </pc:spChg>
        <pc:spChg chg="add">
          <ac:chgData name="Traci Nelson" userId="60b240c9-5daa-4c99-81fa-ee850cfad402" providerId="ADAL" clId="{76565C92-B3AE-4BEF-AEF6-7FF86B637D2D}" dt="2025-10-01T18:07:19.605" v="378" actId="26606"/>
          <ac:spMkLst>
            <pc:docMk/>
            <pc:sldMk cId="8018204" sldId="501"/>
            <ac:spMk id="24" creationId="{A4E37431-20F0-4DD6-84A9-ED2B644943A2}"/>
          </ac:spMkLst>
        </pc:spChg>
        <pc:spChg chg="add">
          <ac:chgData name="Traci Nelson" userId="60b240c9-5daa-4c99-81fa-ee850cfad402" providerId="ADAL" clId="{76565C92-B3AE-4BEF-AEF6-7FF86B637D2D}" dt="2025-10-01T18:07:19.605" v="378" actId="26606"/>
          <ac:spMkLst>
            <pc:docMk/>
            <pc:sldMk cId="8018204" sldId="501"/>
            <ac:spMk id="26" creationId="{0AE98B72-66C6-4AB4-AF0D-BA830DE86393}"/>
          </ac:spMkLst>
        </pc:spChg>
        <pc:spChg chg="add">
          <ac:chgData name="Traci Nelson" userId="60b240c9-5daa-4c99-81fa-ee850cfad402" providerId="ADAL" clId="{76565C92-B3AE-4BEF-AEF6-7FF86B637D2D}" dt="2025-10-01T18:07:19.605" v="378" actId="26606"/>
          <ac:spMkLst>
            <pc:docMk/>
            <pc:sldMk cId="8018204" sldId="501"/>
            <ac:spMk id="28" creationId="{407EAFC6-733F-403D-BB4D-05A3A28742F1}"/>
          </ac:spMkLst>
        </pc:spChg>
        <pc:spChg chg="add">
          <ac:chgData name="Traci Nelson" userId="60b240c9-5daa-4c99-81fa-ee850cfad402" providerId="ADAL" clId="{76565C92-B3AE-4BEF-AEF6-7FF86B637D2D}" dt="2025-10-01T18:07:19.605" v="378" actId="26606"/>
          <ac:spMkLst>
            <pc:docMk/>
            <pc:sldMk cId="8018204" sldId="501"/>
            <ac:spMk id="30" creationId="{17A36730-4CB0-4F61-AD11-A44C9765833F}"/>
          </ac:spMkLst>
        </pc:spChg>
        <pc:spChg chg="add">
          <ac:chgData name="Traci Nelson" userId="60b240c9-5daa-4c99-81fa-ee850cfad402" providerId="ADAL" clId="{76565C92-B3AE-4BEF-AEF6-7FF86B637D2D}" dt="2025-10-01T18:07:19.605" v="378" actId="26606"/>
          <ac:spMkLst>
            <pc:docMk/>
            <pc:sldMk cId="8018204" sldId="501"/>
            <ac:spMk id="34" creationId="{767334AB-16BD-4EC7-8C6B-4B5171600933}"/>
          </ac:spMkLst>
        </pc:spChg>
        <pc:picChg chg="mod">
          <ac:chgData name="Traci Nelson" userId="60b240c9-5daa-4c99-81fa-ee850cfad402" providerId="ADAL" clId="{76565C92-B3AE-4BEF-AEF6-7FF86B637D2D}" dt="2025-10-01T18:06:26.982" v="355" actId="26606"/>
          <ac:picMkLst>
            <pc:docMk/>
            <pc:sldMk cId="8018204" sldId="501"/>
            <ac:picMk id="3" creationId="{AB084EB9-F0D7-7A85-C448-189BD98C15DD}"/>
          </ac:picMkLst>
        </pc:picChg>
      </pc:sldChg>
      <pc:sldChg chg="modSp mod">
        <pc:chgData name="Traci Nelson" userId="60b240c9-5daa-4c99-81fa-ee850cfad402" providerId="ADAL" clId="{76565C92-B3AE-4BEF-AEF6-7FF86B637D2D}" dt="2025-10-01T18:11:15.578" v="394" actId="20577"/>
        <pc:sldMkLst>
          <pc:docMk/>
          <pc:sldMk cId="1949792047" sldId="502"/>
        </pc:sldMkLst>
        <pc:spChg chg="mod">
          <ac:chgData name="Traci Nelson" userId="60b240c9-5daa-4c99-81fa-ee850cfad402" providerId="ADAL" clId="{76565C92-B3AE-4BEF-AEF6-7FF86B637D2D}" dt="2025-10-01T18:11:15.578" v="394" actId="20577"/>
          <ac:spMkLst>
            <pc:docMk/>
            <pc:sldMk cId="1949792047" sldId="502"/>
            <ac:spMk id="6" creationId="{EDEE951F-A442-8B82-4DAA-266F6DACA9E9}"/>
          </ac:spMkLst>
        </pc:spChg>
      </pc:sldChg>
      <pc:sldChg chg="addSp modSp mod setBg setFolMasterObjs">
        <pc:chgData name="Traci Nelson" userId="60b240c9-5daa-4c99-81fa-ee850cfad402" providerId="ADAL" clId="{76565C92-B3AE-4BEF-AEF6-7FF86B637D2D}" dt="2025-10-01T18:06:19.339" v="354" actId="20577"/>
        <pc:sldMkLst>
          <pc:docMk/>
          <pc:sldMk cId="273971440" sldId="504"/>
        </pc:sldMkLst>
        <pc:spChg chg="mod">
          <ac:chgData name="Traci Nelson" userId="60b240c9-5daa-4c99-81fa-ee850cfad402" providerId="ADAL" clId="{76565C92-B3AE-4BEF-AEF6-7FF86B637D2D}" dt="2025-10-01T18:06:19.339" v="354" actId="20577"/>
          <ac:spMkLst>
            <pc:docMk/>
            <pc:sldMk cId="273971440" sldId="504"/>
            <ac:spMk id="6" creationId="{EDEE951F-A442-8B82-4DAA-266F6DACA9E9}"/>
          </ac:spMkLst>
        </pc:spChg>
        <pc:spChg chg="add">
          <ac:chgData name="Traci Nelson" userId="60b240c9-5daa-4c99-81fa-ee850cfad402" providerId="ADAL" clId="{76565C92-B3AE-4BEF-AEF6-7FF86B637D2D}" dt="2025-10-01T18:06:08.101" v="341" actId="26606"/>
          <ac:spMkLst>
            <pc:docMk/>
            <pc:sldMk cId="273971440" sldId="504"/>
            <ac:spMk id="11" creationId="{F0A604E4-7307-451C-93BE-F1F7E1BF3BF8}"/>
          </ac:spMkLst>
        </pc:spChg>
        <pc:spChg chg="add">
          <ac:chgData name="Traci Nelson" userId="60b240c9-5daa-4c99-81fa-ee850cfad402" providerId="ADAL" clId="{76565C92-B3AE-4BEF-AEF6-7FF86B637D2D}" dt="2025-10-01T18:06:08.101" v="341" actId="26606"/>
          <ac:spMkLst>
            <pc:docMk/>
            <pc:sldMk cId="273971440" sldId="504"/>
            <ac:spMk id="13" creationId="{F7F3A0AA-35E5-4085-942B-737839030604}"/>
          </ac:spMkLst>
        </pc:spChg>
        <pc:spChg chg="add">
          <ac:chgData name="Traci Nelson" userId="60b240c9-5daa-4c99-81fa-ee850cfad402" providerId="ADAL" clId="{76565C92-B3AE-4BEF-AEF6-7FF86B637D2D}" dt="2025-10-01T18:06:08.101" v="341" actId="26606"/>
          <ac:spMkLst>
            <pc:docMk/>
            <pc:sldMk cId="273971440" sldId="504"/>
            <ac:spMk id="15" creationId="{402F5C38-C747-4173-ABBF-656E39E82130}"/>
          </ac:spMkLst>
        </pc:spChg>
        <pc:spChg chg="add">
          <ac:chgData name="Traci Nelson" userId="60b240c9-5daa-4c99-81fa-ee850cfad402" providerId="ADAL" clId="{76565C92-B3AE-4BEF-AEF6-7FF86B637D2D}" dt="2025-10-01T18:06:08.101" v="341" actId="26606"/>
          <ac:spMkLst>
            <pc:docMk/>
            <pc:sldMk cId="273971440" sldId="504"/>
            <ac:spMk id="17" creationId="{E37EECFC-A684-4391-AE85-4CDAF5565F61}"/>
          </ac:spMkLst>
        </pc:spChg>
        <pc:picChg chg="mod">
          <ac:chgData name="Traci Nelson" userId="60b240c9-5daa-4c99-81fa-ee850cfad402" providerId="ADAL" clId="{76565C92-B3AE-4BEF-AEF6-7FF86B637D2D}" dt="2025-10-01T18:06:08.101" v="341" actId="26606"/>
          <ac:picMkLst>
            <pc:docMk/>
            <pc:sldMk cId="273971440" sldId="504"/>
            <ac:picMk id="4" creationId="{24B0AD02-F258-D991-A1ED-E460F949E735}"/>
          </ac:picMkLst>
        </pc:picChg>
      </pc:sldChg>
      <pc:sldChg chg="addSp delSp modSp mod setBg setFolMasterObjs delDesignElem">
        <pc:chgData name="Traci Nelson" userId="60b240c9-5daa-4c99-81fa-ee850cfad402" providerId="ADAL" clId="{76565C92-B3AE-4BEF-AEF6-7FF86B637D2D}" dt="2025-10-01T18:02:02.003" v="289"/>
        <pc:sldMkLst>
          <pc:docMk/>
          <pc:sldMk cId="4215119579" sldId="506"/>
        </pc:sldMkLst>
        <pc:spChg chg="mod">
          <ac:chgData name="Traci Nelson" userId="60b240c9-5daa-4c99-81fa-ee850cfad402" providerId="ADAL" clId="{76565C92-B3AE-4BEF-AEF6-7FF86B637D2D}" dt="2025-10-01T17:34:16.650" v="29" actId="26606"/>
          <ac:spMkLst>
            <pc:docMk/>
            <pc:sldMk cId="4215119579" sldId="506"/>
            <ac:spMk id="5" creationId="{D487AE12-51E5-42FF-ADBF-C907B531636C}"/>
          </ac:spMkLst>
        </pc:spChg>
        <pc:spChg chg="add del">
          <ac:chgData name="Traci Nelson" userId="60b240c9-5daa-4c99-81fa-ee850cfad402" providerId="ADAL" clId="{76565C92-B3AE-4BEF-AEF6-7FF86B637D2D}" dt="2025-10-01T18:02:02.003" v="289"/>
          <ac:spMkLst>
            <pc:docMk/>
            <pc:sldMk cId="4215119579" sldId="506"/>
            <ac:spMk id="10" creationId="{A8384FB5-9ADC-4DDC-881B-597D56F5B15D}"/>
          </ac:spMkLst>
        </pc:spChg>
        <pc:spChg chg="add del">
          <ac:chgData name="Traci Nelson" userId="60b240c9-5daa-4c99-81fa-ee850cfad402" providerId="ADAL" clId="{76565C92-B3AE-4BEF-AEF6-7FF86B637D2D}" dt="2025-10-01T18:02:02.003" v="289"/>
          <ac:spMkLst>
            <pc:docMk/>
            <pc:sldMk cId="4215119579" sldId="506"/>
            <ac:spMk id="12" creationId="{1199E1B1-A8C0-4FE8-A5A8-1CB41D69F857}"/>
          </ac:spMkLst>
        </pc:spChg>
        <pc:spChg chg="add del">
          <ac:chgData name="Traci Nelson" userId="60b240c9-5daa-4c99-81fa-ee850cfad402" providerId="ADAL" clId="{76565C92-B3AE-4BEF-AEF6-7FF86B637D2D}" dt="2025-10-01T18:02:02.003" v="289"/>
          <ac:spMkLst>
            <pc:docMk/>
            <pc:sldMk cId="4215119579" sldId="506"/>
            <ac:spMk id="14" creationId="{84A8DE83-DE75-4B41-9DB4-A7EC0B0DEC0B}"/>
          </ac:spMkLst>
        </pc:spChg>
        <pc:spChg chg="add del">
          <ac:chgData name="Traci Nelson" userId="60b240c9-5daa-4c99-81fa-ee850cfad402" providerId="ADAL" clId="{76565C92-B3AE-4BEF-AEF6-7FF86B637D2D}" dt="2025-10-01T18:02:02.003" v="289"/>
          <ac:spMkLst>
            <pc:docMk/>
            <pc:sldMk cId="4215119579" sldId="506"/>
            <ac:spMk id="16" creationId="{A7009A0A-BEF5-4EAC-AF15-E4F9F002E239}"/>
          </ac:spMkLst>
        </pc:spChg>
        <pc:picChg chg="mod">
          <ac:chgData name="Traci Nelson" userId="60b240c9-5daa-4c99-81fa-ee850cfad402" providerId="ADAL" clId="{76565C92-B3AE-4BEF-AEF6-7FF86B637D2D}" dt="2025-10-01T17:34:16.650" v="29" actId="26606"/>
          <ac:picMkLst>
            <pc:docMk/>
            <pc:sldMk cId="4215119579" sldId="506"/>
            <ac:picMk id="4" creationId="{E12DEBE9-053F-C557-B087-BABEFF95E7D0}"/>
          </ac:picMkLst>
        </pc:picChg>
      </pc:sldChg>
      <pc:sldChg chg="addSp delSp modSp mod setBg setFolMasterObjs delDesignElem">
        <pc:chgData name="Traci Nelson" userId="60b240c9-5daa-4c99-81fa-ee850cfad402" providerId="ADAL" clId="{76565C92-B3AE-4BEF-AEF6-7FF86B637D2D}" dt="2025-10-01T18:02:02.003" v="289"/>
        <pc:sldMkLst>
          <pc:docMk/>
          <pc:sldMk cId="1126523331" sldId="507"/>
        </pc:sldMkLst>
        <pc:spChg chg="mod">
          <ac:chgData name="Traci Nelson" userId="60b240c9-5daa-4c99-81fa-ee850cfad402" providerId="ADAL" clId="{76565C92-B3AE-4BEF-AEF6-7FF86B637D2D}" dt="2025-10-01T17:39:32.919" v="105" actId="20577"/>
          <ac:spMkLst>
            <pc:docMk/>
            <pc:sldMk cId="1126523331" sldId="507"/>
            <ac:spMk id="6" creationId="{8CD68666-2083-42CF-A728-8B818791D8E4}"/>
          </ac:spMkLst>
        </pc:spChg>
        <pc:spChg chg="add del">
          <ac:chgData name="Traci Nelson" userId="60b240c9-5daa-4c99-81fa-ee850cfad402" providerId="ADAL" clId="{76565C92-B3AE-4BEF-AEF6-7FF86B637D2D}" dt="2025-10-01T18:02:02.003" v="289"/>
          <ac:spMkLst>
            <pc:docMk/>
            <pc:sldMk cId="1126523331" sldId="507"/>
            <ac:spMk id="12" creationId="{F0A604E4-7307-451C-93BE-F1F7E1BF3BF8}"/>
          </ac:spMkLst>
        </pc:spChg>
        <pc:spChg chg="add del">
          <ac:chgData name="Traci Nelson" userId="60b240c9-5daa-4c99-81fa-ee850cfad402" providerId="ADAL" clId="{76565C92-B3AE-4BEF-AEF6-7FF86B637D2D}" dt="2025-10-01T18:02:02.003" v="289"/>
          <ac:spMkLst>
            <pc:docMk/>
            <pc:sldMk cId="1126523331" sldId="507"/>
            <ac:spMk id="14" creationId="{F7F3A0AA-35E5-4085-942B-737839030604}"/>
          </ac:spMkLst>
        </pc:spChg>
        <pc:spChg chg="add del">
          <ac:chgData name="Traci Nelson" userId="60b240c9-5daa-4c99-81fa-ee850cfad402" providerId="ADAL" clId="{76565C92-B3AE-4BEF-AEF6-7FF86B637D2D}" dt="2025-10-01T18:02:02.003" v="289"/>
          <ac:spMkLst>
            <pc:docMk/>
            <pc:sldMk cId="1126523331" sldId="507"/>
            <ac:spMk id="16" creationId="{402F5C38-C747-4173-ABBF-656E39E82130}"/>
          </ac:spMkLst>
        </pc:spChg>
        <pc:spChg chg="add del">
          <ac:chgData name="Traci Nelson" userId="60b240c9-5daa-4c99-81fa-ee850cfad402" providerId="ADAL" clId="{76565C92-B3AE-4BEF-AEF6-7FF86B637D2D}" dt="2025-10-01T18:02:02.003" v="289"/>
          <ac:spMkLst>
            <pc:docMk/>
            <pc:sldMk cId="1126523331" sldId="507"/>
            <ac:spMk id="18" creationId="{E37EECFC-A684-4391-AE85-4CDAF5565F61}"/>
          </ac:spMkLst>
        </pc:spChg>
        <pc:picChg chg="mod">
          <ac:chgData name="Traci Nelson" userId="60b240c9-5daa-4c99-81fa-ee850cfad402" providerId="ADAL" clId="{76565C92-B3AE-4BEF-AEF6-7FF86B637D2D}" dt="2025-10-01T17:39:24.749" v="98" actId="26606"/>
          <ac:picMkLst>
            <pc:docMk/>
            <pc:sldMk cId="1126523331" sldId="507"/>
            <ac:picMk id="7" creationId="{E3252E6C-157C-4068-06B0-B1D81FE541D7}"/>
          </ac:picMkLst>
        </pc:picChg>
      </pc:sldChg>
      <pc:sldChg chg="addSp delSp delDesignElem">
        <pc:chgData name="Traci Nelson" userId="60b240c9-5daa-4c99-81fa-ee850cfad402" providerId="ADAL" clId="{76565C92-B3AE-4BEF-AEF6-7FF86B637D2D}" dt="2025-10-01T18:02:02.003" v="289"/>
        <pc:sldMkLst>
          <pc:docMk/>
          <pc:sldMk cId="3560003361" sldId="509"/>
        </pc:sldMkLst>
        <pc:spChg chg="add del">
          <ac:chgData name="Traci Nelson" userId="60b240c9-5daa-4c99-81fa-ee850cfad402" providerId="ADAL" clId="{76565C92-B3AE-4BEF-AEF6-7FF86B637D2D}" dt="2025-10-01T18:02:02.003" v="289"/>
          <ac:spMkLst>
            <pc:docMk/>
            <pc:sldMk cId="3560003361" sldId="509"/>
            <ac:spMk id="9" creationId="{23E547B5-89CF-4EC0-96DE-25771AED0799}"/>
          </ac:spMkLst>
        </pc:spChg>
        <pc:spChg chg="add del">
          <ac:chgData name="Traci Nelson" userId="60b240c9-5daa-4c99-81fa-ee850cfad402" providerId="ADAL" clId="{76565C92-B3AE-4BEF-AEF6-7FF86B637D2D}" dt="2025-10-01T18:02:02.003" v="289"/>
          <ac:spMkLst>
            <pc:docMk/>
            <pc:sldMk cId="3560003361" sldId="509"/>
            <ac:spMk id="11" creationId="{3F0B8CEB-8279-4E5E-A0CE-1FC9F71736F2}"/>
          </ac:spMkLst>
        </pc:spChg>
      </pc:sldChg>
      <pc:sldChg chg="addSp delSp delDesignElem">
        <pc:chgData name="Traci Nelson" userId="60b240c9-5daa-4c99-81fa-ee850cfad402" providerId="ADAL" clId="{76565C92-B3AE-4BEF-AEF6-7FF86B637D2D}" dt="2025-10-01T18:02:02.003" v="289"/>
        <pc:sldMkLst>
          <pc:docMk/>
          <pc:sldMk cId="2428329353" sldId="510"/>
        </pc:sldMkLst>
        <pc:spChg chg="add del">
          <ac:chgData name="Traci Nelson" userId="60b240c9-5daa-4c99-81fa-ee850cfad402" providerId="ADAL" clId="{76565C92-B3AE-4BEF-AEF6-7FF86B637D2D}" dt="2025-10-01T18:02:02.003" v="289"/>
          <ac:spMkLst>
            <pc:docMk/>
            <pc:sldMk cId="2428329353" sldId="510"/>
            <ac:spMk id="9" creationId="{23E547B5-89CF-4EC0-96DE-25771AED0799}"/>
          </ac:spMkLst>
        </pc:spChg>
        <pc:spChg chg="add del">
          <ac:chgData name="Traci Nelson" userId="60b240c9-5daa-4c99-81fa-ee850cfad402" providerId="ADAL" clId="{76565C92-B3AE-4BEF-AEF6-7FF86B637D2D}" dt="2025-10-01T18:02:02.003" v="289"/>
          <ac:spMkLst>
            <pc:docMk/>
            <pc:sldMk cId="2428329353" sldId="510"/>
            <ac:spMk id="11" creationId="{3F0B8CEB-8279-4E5E-A0CE-1FC9F71736F2}"/>
          </ac:spMkLst>
        </pc:spChg>
      </pc:sldChg>
      <pc:sldChg chg="addSp delSp delDesignElem">
        <pc:chgData name="Traci Nelson" userId="60b240c9-5daa-4c99-81fa-ee850cfad402" providerId="ADAL" clId="{76565C92-B3AE-4BEF-AEF6-7FF86B637D2D}" dt="2025-10-01T18:02:02.003" v="289"/>
        <pc:sldMkLst>
          <pc:docMk/>
          <pc:sldMk cId="724729824" sldId="511"/>
        </pc:sldMkLst>
        <pc:spChg chg="add del">
          <ac:chgData name="Traci Nelson" userId="60b240c9-5daa-4c99-81fa-ee850cfad402" providerId="ADAL" clId="{76565C92-B3AE-4BEF-AEF6-7FF86B637D2D}" dt="2025-10-01T18:02:02.003" v="289"/>
          <ac:spMkLst>
            <pc:docMk/>
            <pc:sldMk cId="724729824" sldId="511"/>
            <ac:spMk id="9" creationId="{23E547B5-89CF-4EC0-96DE-25771AED0799}"/>
          </ac:spMkLst>
        </pc:spChg>
        <pc:spChg chg="add del">
          <ac:chgData name="Traci Nelson" userId="60b240c9-5daa-4c99-81fa-ee850cfad402" providerId="ADAL" clId="{76565C92-B3AE-4BEF-AEF6-7FF86B637D2D}" dt="2025-10-01T18:02:02.003" v="289"/>
          <ac:spMkLst>
            <pc:docMk/>
            <pc:sldMk cId="724729824" sldId="511"/>
            <ac:spMk id="11" creationId="{3F0B8CEB-8279-4E5E-A0CE-1FC9F71736F2}"/>
          </ac:spMkLst>
        </pc:spChg>
      </pc:sldChg>
      <pc:sldChg chg="addSp delSp delDesignElem">
        <pc:chgData name="Traci Nelson" userId="60b240c9-5daa-4c99-81fa-ee850cfad402" providerId="ADAL" clId="{76565C92-B3AE-4BEF-AEF6-7FF86B637D2D}" dt="2025-10-01T18:02:02.003" v="289"/>
        <pc:sldMkLst>
          <pc:docMk/>
          <pc:sldMk cId="168920916" sldId="512"/>
        </pc:sldMkLst>
        <pc:spChg chg="add del">
          <ac:chgData name="Traci Nelson" userId="60b240c9-5daa-4c99-81fa-ee850cfad402" providerId="ADAL" clId="{76565C92-B3AE-4BEF-AEF6-7FF86B637D2D}" dt="2025-10-01T18:02:02.003" v="289"/>
          <ac:spMkLst>
            <pc:docMk/>
            <pc:sldMk cId="168920916" sldId="512"/>
            <ac:spMk id="9" creationId="{23E547B5-89CF-4EC0-96DE-25771AED0799}"/>
          </ac:spMkLst>
        </pc:spChg>
        <pc:spChg chg="add del">
          <ac:chgData name="Traci Nelson" userId="60b240c9-5daa-4c99-81fa-ee850cfad402" providerId="ADAL" clId="{76565C92-B3AE-4BEF-AEF6-7FF86B637D2D}" dt="2025-10-01T18:02:02.003" v="289"/>
          <ac:spMkLst>
            <pc:docMk/>
            <pc:sldMk cId="168920916" sldId="512"/>
            <ac:spMk id="11" creationId="{3F0B8CEB-8279-4E5E-A0CE-1FC9F71736F2}"/>
          </ac:spMkLst>
        </pc:spChg>
      </pc:sldChg>
      <pc:sldChg chg="addSp delSp delDesignElem">
        <pc:chgData name="Traci Nelson" userId="60b240c9-5daa-4c99-81fa-ee850cfad402" providerId="ADAL" clId="{76565C92-B3AE-4BEF-AEF6-7FF86B637D2D}" dt="2025-10-01T18:02:02.003" v="289"/>
        <pc:sldMkLst>
          <pc:docMk/>
          <pc:sldMk cId="357097314" sldId="514"/>
        </pc:sldMkLst>
        <pc:spChg chg="add del">
          <ac:chgData name="Traci Nelson" userId="60b240c9-5daa-4c99-81fa-ee850cfad402" providerId="ADAL" clId="{76565C92-B3AE-4BEF-AEF6-7FF86B637D2D}" dt="2025-10-01T18:02:02.003" v="289"/>
          <ac:spMkLst>
            <pc:docMk/>
            <pc:sldMk cId="357097314" sldId="514"/>
            <ac:spMk id="33" creationId="{398F3DEE-0E56-499F-AFAE-C2DA7C2C815B}"/>
          </ac:spMkLst>
        </pc:spChg>
        <pc:spChg chg="add del">
          <ac:chgData name="Traci Nelson" userId="60b240c9-5daa-4c99-81fa-ee850cfad402" providerId="ADAL" clId="{76565C92-B3AE-4BEF-AEF6-7FF86B637D2D}" dt="2025-10-01T18:02:02.003" v="289"/>
          <ac:spMkLst>
            <pc:docMk/>
            <pc:sldMk cId="357097314" sldId="514"/>
            <ac:spMk id="35" creationId="{E85CCF60-79A2-440A-86A2-1A64A59F7B5C}"/>
          </ac:spMkLst>
        </pc:spChg>
        <pc:spChg chg="add del">
          <ac:chgData name="Traci Nelson" userId="60b240c9-5daa-4c99-81fa-ee850cfad402" providerId="ADAL" clId="{76565C92-B3AE-4BEF-AEF6-7FF86B637D2D}" dt="2025-10-01T18:02:02.003" v="289"/>
          <ac:spMkLst>
            <pc:docMk/>
            <pc:sldMk cId="357097314" sldId="514"/>
            <ac:spMk id="37" creationId="{3F2162BA-EECD-43E0-99D9-C00B19482E50}"/>
          </ac:spMkLst>
        </pc:spChg>
        <pc:spChg chg="add del">
          <ac:chgData name="Traci Nelson" userId="60b240c9-5daa-4c99-81fa-ee850cfad402" providerId="ADAL" clId="{76565C92-B3AE-4BEF-AEF6-7FF86B637D2D}" dt="2025-10-01T18:02:02.003" v="289"/>
          <ac:spMkLst>
            <pc:docMk/>
            <pc:sldMk cId="357097314" sldId="514"/>
            <ac:spMk id="39" creationId="{160DB805-F71F-46BB-A8CC-74F6D8306F98}"/>
          </ac:spMkLst>
        </pc:spChg>
        <pc:spChg chg="add del">
          <ac:chgData name="Traci Nelson" userId="60b240c9-5daa-4c99-81fa-ee850cfad402" providerId="ADAL" clId="{76565C92-B3AE-4BEF-AEF6-7FF86B637D2D}" dt="2025-10-01T18:02:02.003" v="289"/>
          <ac:spMkLst>
            <pc:docMk/>
            <pc:sldMk cId="357097314" sldId="514"/>
            <ac:spMk id="41" creationId="{6F91054C-3439-420E-88EB-F0A5637EC5C4}"/>
          </ac:spMkLst>
        </pc:spChg>
      </pc:sldChg>
      <pc:sldChg chg="addSp delSp mod delDesignElem">
        <pc:chgData name="Traci Nelson" userId="60b240c9-5daa-4c99-81fa-ee850cfad402" providerId="ADAL" clId="{76565C92-B3AE-4BEF-AEF6-7FF86B637D2D}" dt="2025-10-01T18:02:02.003" v="289"/>
        <pc:sldMkLst>
          <pc:docMk/>
          <pc:sldMk cId="2640345009" sldId="515"/>
        </pc:sldMkLst>
        <pc:spChg chg="add del">
          <ac:chgData name="Traci Nelson" userId="60b240c9-5daa-4c99-81fa-ee850cfad402" providerId="ADAL" clId="{76565C92-B3AE-4BEF-AEF6-7FF86B637D2D}" dt="2025-10-01T18:02:02.003" v="289"/>
          <ac:spMkLst>
            <pc:docMk/>
            <pc:sldMk cId="2640345009" sldId="515"/>
            <ac:spMk id="33" creationId="{398F3DEE-0E56-499F-AFAE-C2DA7C2C815B}"/>
          </ac:spMkLst>
        </pc:spChg>
        <pc:spChg chg="add del">
          <ac:chgData name="Traci Nelson" userId="60b240c9-5daa-4c99-81fa-ee850cfad402" providerId="ADAL" clId="{76565C92-B3AE-4BEF-AEF6-7FF86B637D2D}" dt="2025-10-01T18:02:02.003" v="289"/>
          <ac:spMkLst>
            <pc:docMk/>
            <pc:sldMk cId="2640345009" sldId="515"/>
            <ac:spMk id="35" creationId="{E85CCF60-79A2-440A-86A2-1A64A59F7B5C}"/>
          </ac:spMkLst>
        </pc:spChg>
        <pc:spChg chg="add del">
          <ac:chgData name="Traci Nelson" userId="60b240c9-5daa-4c99-81fa-ee850cfad402" providerId="ADAL" clId="{76565C92-B3AE-4BEF-AEF6-7FF86B637D2D}" dt="2025-10-01T18:02:02.003" v="289"/>
          <ac:spMkLst>
            <pc:docMk/>
            <pc:sldMk cId="2640345009" sldId="515"/>
            <ac:spMk id="37" creationId="{3F2162BA-EECD-43E0-99D9-C00B19482E50}"/>
          </ac:spMkLst>
        </pc:spChg>
        <pc:spChg chg="add del">
          <ac:chgData name="Traci Nelson" userId="60b240c9-5daa-4c99-81fa-ee850cfad402" providerId="ADAL" clId="{76565C92-B3AE-4BEF-AEF6-7FF86B637D2D}" dt="2025-10-01T18:02:02.003" v="289"/>
          <ac:spMkLst>
            <pc:docMk/>
            <pc:sldMk cId="2640345009" sldId="515"/>
            <ac:spMk id="39" creationId="{160DB805-F71F-46BB-A8CC-74F6D8306F98}"/>
          </ac:spMkLst>
        </pc:spChg>
        <pc:spChg chg="add del">
          <ac:chgData name="Traci Nelson" userId="60b240c9-5daa-4c99-81fa-ee850cfad402" providerId="ADAL" clId="{76565C92-B3AE-4BEF-AEF6-7FF86B637D2D}" dt="2025-10-01T18:02:02.003" v="289"/>
          <ac:spMkLst>
            <pc:docMk/>
            <pc:sldMk cId="2640345009" sldId="515"/>
            <ac:spMk id="41" creationId="{6F91054C-3439-420E-88EB-F0A5637EC5C4}"/>
          </ac:spMkLst>
        </pc:spChg>
        <pc:picChg chg="del">
          <ac:chgData name="Traci Nelson" userId="60b240c9-5daa-4c99-81fa-ee850cfad402" providerId="ADAL" clId="{76565C92-B3AE-4BEF-AEF6-7FF86B637D2D}" dt="2025-10-01T17:46:40.547" v="181" actId="478"/>
          <ac:picMkLst>
            <pc:docMk/>
            <pc:sldMk cId="2640345009" sldId="515"/>
            <ac:picMk id="9" creationId="{1EE48AE7-D566-7D2B-8B1B-37F635CE0F0D}"/>
          </ac:picMkLst>
        </pc:picChg>
        <pc:picChg chg="del">
          <ac:chgData name="Traci Nelson" userId="60b240c9-5daa-4c99-81fa-ee850cfad402" providerId="ADAL" clId="{76565C92-B3AE-4BEF-AEF6-7FF86B637D2D}" dt="2025-10-01T17:46:03.934" v="177" actId="478"/>
          <ac:picMkLst>
            <pc:docMk/>
            <pc:sldMk cId="2640345009" sldId="515"/>
            <ac:picMk id="10" creationId="{85004EFC-1DDC-DB0A-D12F-8BA78CFD9DB8}"/>
          </ac:picMkLst>
        </pc:picChg>
        <pc:picChg chg="del">
          <ac:chgData name="Traci Nelson" userId="60b240c9-5daa-4c99-81fa-ee850cfad402" providerId="ADAL" clId="{76565C92-B3AE-4BEF-AEF6-7FF86B637D2D}" dt="2025-10-01T17:46:38.124" v="180" actId="478"/>
          <ac:picMkLst>
            <pc:docMk/>
            <pc:sldMk cId="2640345009" sldId="515"/>
            <ac:picMk id="13" creationId="{ACD88032-78C7-CE23-F584-058848AD4C39}"/>
          </ac:picMkLst>
        </pc:picChg>
      </pc:sldChg>
      <pc:sldChg chg="addSp delSp modSp mod ord setBg setFolMasterObjs delDesignElem">
        <pc:chgData name="Traci Nelson" userId="60b240c9-5daa-4c99-81fa-ee850cfad402" providerId="ADAL" clId="{76565C92-B3AE-4BEF-AEF6-7FF86B637D2D}" dt="2025-10-01T18:02:02.003" v="289"/>
        <pc:sldMkLst>
          <pc:docMk/>
          <pc:sldMk cId="462492109" sldId="516"/>
        </pc:sldMkLst>
        <pc:spChg chg="mod">
          <ac:chgData name="Traci Nelson" userId="60b240c9-5daa-4c99-81fa-ee850cfad402" providerId="ADAL" clId="{76565C92-B3AE-4BEF-AEF6-7FF86B637D2D}" dt="2025-10-01T17:40:21.783" v="122" actId="20577"/>
          <ac:spMkLst>
            <pc:docMk/>
            <pc:sldMk cId="462492109" sldId="516"/>
            <ac:spMk id="3" creationId="{EA57C291-5765-881A-EF33-2A13CE0F0EBB}"/>
          </ac:spMkLst>
        </pc:spChg>
        <pc:spChg chg="add del">
          <ac:chgData name="Traci Nelson" userId="60b240c9-5daa-4c99-81fa-ee850cfad402" providerId="ADAL" clId="{76565C92-B3AE-4BEF-AEF6-7FF86B637D2D}" dt="2025-10-01T18:02:02.003" v="289"/>
          <ac:spMkLst>
            <pc:docMk/>
            <pc:sldMk cId="462492109" sldId="516"/>
            <ac:spMk id="14" creationId="{F0A604E4-7307-451C-93BE-F1F7E1BF3BF8}"/>
          </ac:spMkLst>
        </pc:spChg>
        <pc:spChg chg="add del">
          <ac:chgData name="Traci Nelson" userId="60b240c9-5daa-4c99-81fa-ee850cfad402" providerId="ADAL" clId="{76565C92-B3AE-4BEF-AEF6-7FF86B637D2D}" dt="2025-10-01T18:02:02.003" v="289"/>
          <ac:spMkLst>
            <pc:docMk/>
            <pc:sldMk cId="462492109" sldId="516"/>
            <ac:spMk id="16" creationId="{F7F3A0AA-35E5-4085-942B-737839030604}"/>
          </ac:spMkLst>
        </pc:spChg>
        <pc:spChg chg="add del">
          <ac:chgData name="Traci Nelson" userId="60b240c9-5daa-4c99-81fa-ee850cfad402" providerId="ADAL" clId="{76565C92-B3AE-4BEF-AEF6-7FF86B637D2D}" dt="2025-10-01T18:02:02.003" v="289"/>
          <ac:spMkLst>
            <pc:docMk/>
            <pc:sldMk cId="462492109" sldId="516"/>
            <ac:spMk id="18" creationId="{402F5C38-C747-4173-ABBF-656E39E82130}"/>
          </ac:spMkLst>
        </pc:spChg>
        <pc:spChg chg="add del">
          <ac:chgData name="Traci Nelson" userId="60b240c9-5daa-4c99-81fa-ee850cfad402" providerId="ADAL" clId="{76565C92-B3AE-4BEF-AEF6-7FF86B637D2D}" dt="2025-10-01T18:02:02.003" v="289"/>
          <ac:spMkLst>
            <pc:docMk/>
            <pc:sldMk cId="462492109" sldId="516"/>
            <ac:spMk id="20" creationId="{E37EECFC-A684-4391-AE85-4CDAF5565F61}"/>
          </ac:spMkLst>
        </pc:spChg>
        <pc:picChg chg="mod">
          <ac:chgData name="Traci Nelson" userId="60b240c9-5daa-4c99-81fa-ee850cfad402" providerId="ADAL" clId="{76565C92-B3AE-4BEF-AEF6-7FF86B637D2D}" dt="2025-10-01T17:35:27.072" v="47" actId="26606"/>
          <ac:picMkLst>
            <pc:docMk/>
            <pc:sldMk cId="462492109" sldId="516"/>
            <ac:picMk id="9" creationId="{7E8527D2-45B6-2FF2-89FD-5E20698A77C8}"/>
          </ac:picMkLst>
        </pc:picChg>
      </pc:sldChg>
      <pc:sldChg chg="addSp delSp modSp mod">
        <pc:chgData name="Traci Nelson" userId="60b240c9-5daa-4c99-81fa-ee850cfad402" providerId="ADAL" clId="{76565C92-B3AE-4BEF-AEF6-7FF86B637D2D}" dt="2025-10-01T18:05:34.585" v="340" actId="26606"/>
        <pc:sldMkLst>
          <pc:docMk/>
          <pc:sldMk cId="287925352" sldId="517"/>
        </pc:sldMkLst>
        <pc:spChg chg="del mod">
          <ac:chgData name="Traci Nelson" userId="60b240c9-5daa-4c99-81fa-ee850cfad402" providerId="ADAL" clId="{76565C92-B3AE-4BEF-AEF6-7FF86B637D2D}" dt="2025-10-01T18:05:34.585" v="340" actId="26606"/>
          <ac:spMkLst>
            <pc:docMk/>
            <pc:sldMk cId="287925352" sldId="517"/>
            <ac:spMk id="3" creationId="{0DD55CDA-0D31-44E0-95FE-067257733FA7}"/>
          </ac:spMkLst>
        </pc:spChg>
        <pc:graphicFrameChg chg="add">
          <ac:chgData name="Traci Nelson" userId="60b240c9-5daa-4c99-81fa-ee850cfad402" providerId="ADAL" clId="{76565C92-B3AE-4BEF-AEF6-7FF86B637D2D}" dt="2025-10-01T18:05:34.585" v="340" actId="26606"/>
          <ac:graphicFrameMkLst>
            <pc:docMk/>
            <pc:sldMk cId="287925352" sldId="517"/>
            <ac:graphicFrameMk id="5" creationId="{73BC4E39-47D5-05B1-E408-AD9DCD80A1C1}"/>
          </ac:graphicFrameMkLst>
        </pc:graphicFrameChg>
      </pc:sldChg>
      <pc:sldChg chg="addSp delSp modSp mod setBg">
        <pc:chgData name="Traci Nelson" userId="60b240c9-5daa-4c99-81fa-ee850cfad402" providerId="ADAL" clId="{76565C92-B3AE-4BEF-AEF6-7FF86B637D2D}" dt="2025-10-01T18:05:24.623" v="339" actId="26606"/>
        <pc:sldMkLst>
          <pc:docMk/>
          <pc:sldMk cId="1569750729" sldId="518"/>
        </pc:sldMkLst>
        <pc:spChg chg="mod">
          <ac:chgData name="Traci Nelson" userId="60b240c9-5daa-4c99-81fa-ee850cfad402" providerId="ADAL" clId="{76565C92-B3AE-4BEF-AEF6-7FF86B637D2D}" dt="2025-10-01T18:05:24.623" v="339" actId="26606"/>
          <ac:spMkLst>
            <pc:docMk/>
            <pc:sldMk cId="1569750729" sldId="518"/>
            <ac:spMk id="2" creationId="{67153C32-E3BB-46D7-A2F9-8465C8AA455E}"/>
          </ac:spMkLst>
        </pc:spChg>
        <pc:spChg chg="del mod">
          <ac:chgData name="Traci Nelson" userId="60b240c9-5daa-4c99-81fa-ee850cfad402" providerId="ADAL" clId="{76565C92-B3AE-4BEF-AEF6-7FF86B637D2D}" dt="2025-10-01T18:05:24.623" v="339" actId="26606"/>
          <ac:spMkLst>
            <pc:docMk/>
            <pc:sldMk cId="1569750729" sldId="518"/>
            <ac:spMk id="3" creationId="{0DD55CDA-0D31-44E0-95FE-067257733FA7}"/>
          </ac:spMkLst>
        </pc:spChg>
        <pc:spChg chg="add">
          <ac:chgData name="Traci Nelson" userId="60b240c9-5daa-4c99-81fa-ee850cfad402" providerId="ADAL" clId="{76565C92-B3AE-4BEF-AEF6-7FF86B637D2D}" dt="2025-10-01T18:05:24.623" v="339" actId="26606"/>
          <ac:spMkLst>
            <pc:docMk/>
            <pc:sldMk cId="1569750729" sldId="518"/>
            <ac:spMk id="9" creationId="{BACC6370-2D7E-4714-9D71-7542949D7D5D}"/>
          </ac:spMkLst>
        </pc:spChg>
        <pc:spChg chg="add">
          <ac:chgData name="Traci Nelson" userId="60b240c9-5daa-4c99-81fa-ee850cfad402" providerId="ADAL" clId="{76565C92-B3AE-4BEF-AEF6-7FF86B637D2D}" dt="2025-10-01T18:05:24.623" v="339" actId="26606"/>
          <ac:spMkLst>
            <pc:docMk/>
            <pc:sldMk cId="1569750729" sldId="518"/>
            <ac:spMk id="11" creationId="{256B2C21-A230-48C0-8DF1-C46611373C44}"/>
          </ac:spMkLst>
        </pc:spChg>
        <pc:spChg chg="add">
          <ac:chgData name="Traci Nelson" userId="60b240c9-5daa-4c99-81fa-ee850cfad402" providerId="ADAL" clId="{76565C92-B3AE-4BEF-AEF6-7FF86B637D2D}" dt="2025-10-01T18:05:24.623" v="339" actId="26606"/>
          <ac:spMkLst>
            <pc:docMk/>
            <pc:sldMk cId="1569750729" sldId="518"/>
            <ac:spMk id="13" creationId="{3847E18C-932D-4C95-AABA-FEC7C9499AD7}"/>
          </ac:spMkLst>
        </pc:spChg>
        <pc:spChg chg="add">
          <ac:chgData name="Traci Nelson" userId="60b240c9-5daa-4c99-81fa-ee850cfad402" providerId="ADAL" clId="{76565C92-B3AE-4BEF-AEF6-7FF86B637D2D}" dt="2025-10-01T18:05:24.623" v="339" actId="26606"/>
          <ac:spMkLst>
            <pc:docMk/>
            <pc:sldMk cId="1569750729" sldId="518"/>
            <ac:spMk id="15" creationId="{3150CB11-0C61-439E-910F-5787759E72A0}"/>
          </ac:spMkLst>
        </pc:spChg>
        <pc:spChg chg="add">
          <ac:chgData name="Traci Nelson" userId="60b240c9-5daa-4c99-81fa-ee850cfad402" providerId="ADAL" clId="{76565C92-B3AE-4BEF-AEF6-7FF86B637D2D}" dt="2025-10-01T18:05:24.623" v="339" actId="26606"/>
          <ac:spMkLst>
            <pc:docMk/>
            <pc:sldMk cId="1569750729" sldId="518"/>
            <ac:spMk id="17" creationId="{43F8A58B-5155-44CE-A5FF-7647B47D0A7A}"/>
          </ac:spMkLst>
        </pc:spChg>
        <pc:spChg chg="add">
          <ac:chgData name="Traci Nelson" userId="60b240c9-5daa-4c99-81fa-ee850cfad402" providerId="ADAL" clId="{76565C92-B3AE-4BEF-AEF6-7FF86B637D2D}" dt="2025-10-01T18:05:24.623" v="339" actId="26606"/>
          <ac:spMkLst>
            <pc:docMk/>
            <pc:sldMk cId="1569750729" sldId="518"/>
            <ac:spMk id="19" creationId="{443F2ACA-E6D6-4028-82DD-F03C262D5DE6}"/>
          </ac:spMkLst>
        </pc:spChg>
        <pc:graphicFrameChg chg="add">
          <ac:chgData name="Traci Nelson" userId="60b240c9-5daa-4c99-81fa-ee850cfad402" providerId="ADAL" clId="{76565C92-B3AE-4BEF-AEF6-7FF86B637D2D}" dt="2025-10-01T18:05:24.623" v="339" actId="26606"/>
          <ac:graphicFrameMkLst>
            <pc:docMk/>
            <pc:sldMk cId="1569750729" sldId="518"/>
            <ac:graphicFrameMk id="5" creationId="{487B4677-9C3D-8499-2AFA-91C8D9E7E204}"/>
          </ac:graphicFrameMkLst>
        </pc:graphicFrameChg>
      </pc:sldChg>
      <pc:sldChg chg="addSp modSp new del mod">
        <pc:chgData name="Traci Nelson" userId="60b240c9-5daa-4c99-81fa-ee850cfad402" providerId="ADAL" clId="{76565C92-B3AE-4BEF-AEF6-7FF86B637D2D}" dt="2025-10-01T17:31:29.285" v="9" actId="2696"/>
        <pc:sldMkLst>
          <pc:docMk/>
          <pc:sldMk cId="117272473" sldId="519"/>
        </pc:sldMkLst>
        <pc:picChg chg="add mod">
          <ac:chgData name="Traci Nelson" userId="60b240c9-5daa-4c99-81fa-ee850cfad402" providerId="ADAL" clId="{76565C92-B3AE-4BEF-AEF6-7FF86B637D2D}" dt="2025-10-01T17:30:20.795" v="6" actId="1076"/>
          <ac:picMkLst>
            <pc:docMk/>
            <pc:sldMk cId="117272473" sldId="519"/>
            <ac:picMk id="2" creationId="{64A3114C-FF90-1223-CACA-066D3AABAD0B}"/>
          </ac:picMkLst>
        </pc:picChg>
      </pc:sldChg>
      <pc:sldChg chg="addSp delSp modSp add mod ord delDesignElem">
        <pc:chgData name="Traci Nelson" userId="60b240c9-5daa-4c99-81fa-ee850cfad402" providerId="ADAL" clId="{76565C92-B3AE-4BEF-AEF6-7FF86B637D2D}" dt="2025-10-01T18:02:02.003" v="289"/>
        <pc:sldMkLst>
          <pc:docMk/>
          <pc:sldMk cId="962916454" sldId="519"/>
        </pc:sldMkLst>
        <pc:spChg chg="mod">
          <ac:chgData name="Traci Nelson" userId="60b240c9-5daa-4c99-81fa-ee850cfad402" providerId="ADAL" clId="{76565C92-B3AE-4BEF-AEF6-7FF86B637D2D}" dt="2025-10-01T17:44:42.917" v="163" actId="20577"/>
          <ac:spMkLst>
            <pc:docMk/>
            <pc:sldMk cId="962916454" sldId="519"/>
            <ac:spMk id="36866" creationId="{D2DAFA26-52DF-4D6E-23E5-8D91A9B202C2}"/>
          </ac:spMkLst>
        </pc:spChg>
        <pc:spChg chg="add del">
          <ac:chgData name="Traci Nelson" userId="60b240c9-5daa-4c99-81fa-ee850cfad402" providerId="ADAL" clId="{76565C92-B3AE-4BEF-AEF6-7FF86B637D2D}" dt="2025-10-01T18:02:02.003" v="289"/>
          <ac:spMkLst>
            <pc:docMk/>
            <pc:sldMk cId="962916454" sldId="519"/>
            <ac:spMk id="36871" creationId="{5E605A42-2E18-5CE1-5A55-D09157E3E474}"/>
          </ac:spMkLst>
        </pc:spChg>
        <pc:spChg chg="add del">
          <ac:chgData name="Traci Nelson" userId="60b240c9-5daa-4c99-81fa-ee850cfad402" providerId="ADAL" clId="{76565C92-B3AE-4BEF-AEF6-7FF86B637D2D}" dt="2025-10-01T18:02:02.003" v="289"/>
          <ac:spMkLst>
            <pc:docMk/>
            <pc:sldMk cId="962916454" sldId="519"/>
            <ac:spMk id="36873" creationId="{4D96B279-DBB7-28DB-67C0-0CB98409C329}"/>
          </ac:spMkLst>
        </pc:spChg>
        <pc:spChg chg="add del">
          <ac:chgData name="Traci Nelson" userId="60b240c9-5daa-4c99-81fa-ee850cfad402" providerId="ADAL" clId="{76565C92-B3AE-4BEF-AEF6-7FF86B637D2D}" dt="2025-10-01T18:02:02.003" v="289"/>
          <ac:spMkLst>
            <pc:docMk/>
            <pc:sldMk cId="962916454" sldId="519"/>
            <ac:spMk id="36875" creationId="{0930A3F4-CFE0-0EC2-3AFA-2138CF380719}"/>
          </ac:spMkLst>
        </pc:spChg>
        <pc:spChg chg="add del">
          <ac:chgData name="Traci Nelson" userId="60b240c9-5daa-4c99-81fa-ee850cfad402" providerId="ADAL" clId="{76565C92-B3AE-4BEF-AEF6-7FF86B637D2D}" dt="2025-10-01T18:02:02.003" v="289"/>
          <ac:spMkLst>
            <pc:docMk/>
            <pc:sldMk cId="962916454" sldId="519"/>
            <ac:spMk id="36877" creationId="{183779C9-9E20-7030-027F-684B21EADE3D}"/>
          </ac:spMkLst>
        </pc:spChg>
        <pc:picChg chg="add mod">
          <ac:chgData name="Traci Nelson" userId="60b240c9-5daa-4c99-81fa-ee850cfad402" providerId="ADAL" clId="{76565C92-B3AE-4BEF-AEF6-7FF86B637D2D}" dt="2025-10-01T17:44:38.240" v="156" actId="1076"/>
          <ac:picMkLst>
            <pc:docMk/>
            <pc:sldMk cId="962916454" sldId="519"/>
            <ac:picMk id="2" creationId="{2823133D-9D58-AAAF-A3EE-B943B116EFDD}"/>
          </ac:picMkLst>
        </pc:picChg>
        <pc:picChg chg="del">
          <ac:chgData name="Traci Nelson" userId="60b240c9-5daa-4c99-81fa-ee850cfad402" providerId="ADAL" clId="{76565C92-B3AE-4BEF-AEF6-7FF86B637D2D}" dt="2025-10-01T17:44:30.624" v="153" actId="478"/>
          <ac:picMkLst>
            <pc:docMk/>
            <pc:sldMk cId="962916454" sldId="519"/>
            <ac:picMk id="3" creationId="{26FDC257-846C-7986-1A38-968C83FDF4B0}"/>
          </ac:picMkLst>
        </pc:picChg>
      </pc:sldChg>
      <pc:sldChg chg="addSp delSp modSp add mod delDesignElem">
        <pc:chgData name="Traci Nelson" userId="60b240c9-5daa-4c99-81fa-ee850cfad402" providerId="ADAL" clId="{76565C92-B3AE-4BEF-AEF6-7FF86B637D2D}" dt="2025-10-01T18:02:02.003" v="289"/>
        <pc:sldMkLst>
          <pc:docMk/>
          <pc:sldMk cId="3703948432" sldId="520"/>
        </pc:sldMkLst>
        <pc:spChg chg="add del">
          <ac:chgData name="Traci Nelson" userId="60b240c9-5daa-4c99-81fa-ee850cfad402" providerId="ADAL" clId="{76565C92-B3AE-4BEF-AEF6-7FF86B637D2D}" dt="2025-10-01T18:02:02.003" v="289"/>
          <ac:spMkLst>
            <pc:docMk/>
            <pc:sldMk cId="3703948432" sldId="520"/>
            <ac:spMk id="36871" creationId="{153CB7CD-7B08-3D1B-F6D9-5E828654E2EF}"/>
          </ac:spMkLst>
        </pc:spChg>
        <pc:spChg chg="add del">
          <ac:chgData name="Traci Nelson" userId="60b240c9-5daa-4c99-81fa-ee850cfad402" providerId="ADAL" clId="{76565C92-B3AE-4BEF-AEF6-7FF86B637D2D}" dt="2025-10-01T18:02:02.003" v="289"/>
          <ac:spMkLst>
            <pc:docMk/>
            <pc:sldMk cId="3703948432" sldId="520"/>
            <ac:spMk id="36873" creationId="{4EBE7D40-A40E-12A7-3FE8-EFB5FBDC0015}"/>
          </ac:spMkLst>
        </pc:spChg>
        <pc:spChg chg="add del">
          <ac:chgData name="Traci Nelson" userId="60b240c9-5daa-4c99-81fa-ee850cfad402" providerId="ADAL" clId="{76565C92-B3AE-4BEF-AEF6-7FF86B637D2D}" dt="2025-10-01T18:02:02.003" v="289"/>
          <ac:spMkLst>
            <pc:docMk/>
            <pc:sldMk cId="3703948432" sldId="520"/>
            <ac:spMk id="36875" creationId="{5E98144F-96B5-A9FF-4416-1BBE31B50BD3}"/>
          </ac:spMkLst>
        </pc:spChg>
        <pc:spChg chg="add del">
          <ac:chgData name="Traci Nelson" userId="60b240c9-5daa-4c99-81fa-ee850cfad402" providerId="ADAL" clId="{76565C92-B3AE-4BEF-AEF6-7FF86B637D2D}" dt="2025-10-01T18:02:02.003" v="289"/>
          <ac:spMkLst>
            <pc:docMk/>
            <pc:sldMk cId="3703948432" sldId="520"/>
            <ac:spMk id="36877" creationId="{FCF379FE-FFA4-6DB0-5BEB-19511C40D36D}"/>
          </ac:spMkLst>
        </pc:spChg>
        <pc:picChg chg="del">
          <ac:chgData name="Traci Nelson" userId="60b240c9-5daa-4c99-81fa-ee850cfad402" providerId="ADAL" clId="{76565C92-B3AE-4BEF-AEF6-7FF86B637D2D}" dt="2025-10-01T17:52:07.444" v="205" actId="478"/>
          <ac:picMkLst>
            <pc:docMk/>
            <pc:sldMk cId="3703948432" sldId="520"/>
            <ac:picMk id="2" creationId="{07A8C978-8EE0-DD41-656F-E4824A2C42CB}"/>
          </ac:picMkLst>
        </pc:picChg>
        <pc:picChg chg="add mod">
          <ac:chgData name="Traci Nelson" userId="60b240c9-5daa-4c99-81fa-ee850cfad402" providerId="ADAL" clId="{76565C92-B3AE-4BEF-AEF6-7FF86B637D2D}" dt="2025-10-01T17:52:13.170" v="209" actId="1076"/>
          <ac:picMkLst>
            <pc:docMk/>
            <pc:sldMk cId="3703948432" sldId="520"/>
            <ac:picMk id="3" creationId="{7CBB6E4F-B120-63FE-00A8-03840BB736A9}"/>
          </ac:picMkLst>
        </pc:picChg>
      </pc:sldChg>
      <pc:sldChg chg="addSp delSp modSp add mod delDesignElem">
        <pc:chgData name="Traci Nelson" userId="60b240c9-5daa-4c99-81fa-ee850cfad402" providerId="ADAL" clId="{76565C92-B3AE-4BEF-AEF6-7FF86B637D2D}" dt="2025-10-01T18:02:02.003" v="289"/>
        <pc:sldMkLst>
          <pc:docMk/>
          <pc:sldMk cId="1361977285" sldId="521"/>
        </pc:sldMkLst>
        <pc:spChg chg="add del">
          <ac:chgData name="Traci Nelson" userId="60b240c9-5daa-4c99-81fa-ee850cfad402" providerId="ADAL" clId="{76565C92-B3AE-4BEF-AEF6-7FF86B637D2D}" dt="2025-10-01T18:02:02.003" v="289"/>
          <ac:spMkLst>
            <pc:docMk/>
            <pc:sldMk cId="1361977285" sldId="521"/>
            <ac:spMk id="36871" creationId="{996F4940-E091-F1CD-28F8-A0F7EDBF3588}"/>
          </ac:spMkLst>
        </pc:spChg>
        <pc:spChg chg="add del">
          <ac:chgData name="Traci Nelson" userId="60b240c9-5daa-4c99-81fa-ee850cfad402" providerId="ADAL" clId="{76565C92-B3AE-4BEF-AEF6-7FF86B637D2D}" dt="2025-10-01T18:02:02.003" v="289"/>
          <ac:spMkLst>
            <pc:docMk/>
            <pc:sldMk cId="1361977285" sldId="521"/>
            <ac:spMk id="36873" creationId="{5A946286-3282-0F73-B4C4-B2C05205F81F}"/>
          </ac:spMkLst>
        </pc:spChg>
        <pc:spChg chg="add del">
          <ac:chgData name="Traci Nelson" userId="60b240c9-5daa-4c99-81fa-ee850cfad402" providerId="ADAL" clId="{76565C92-B3AE-4BEF-AEF6-7FF86B637D2D}" dt="2025-10-01T18:02:02.003" v="289"/>
          <ac:spMkLst>
            <pc:docMk/>
            <pc:sldMk cId="1361977285" sldId="521"/>
            <ac:spMk id="36875" creationId="{CD5AF3D8-BD24-58B5-163A-5DE15DC89C39}"/>
          </ac:spMkLst>
        </pc:spChg>
        <pc:spChg chg="add del">
          <ac:chgData name="Traci Nelson" userId="60b240c9-5daa-4c99-81fa-ee850cfad402" providerId="ADAL" clId="{76565C92-B3AE-4BEF-AEF6-7FF86B637D2D}" dt="2025-10-01T18:02:02.003" v="289"/>
          <ac:spMkLst>
            <pc:docMk/>
            <pc:sldMk cId="1361977285" sldId="521"/>
            <ac:spMk id="36877" creationId="{734CF2F3-B879-B607-0229-E4053AEF2C85}"/>
          </ac:spMkLst>
        </pc:spChg>
        <pc:picChg chg="add mod">
          <ac:chgData name="Traci Nelson" userId="60b240c9-5daa-4c99-81fa-ee850cfad402" providerId="ADAL" clId="{76565C92-B3AE-4BEF-AEF6-7FF86B637D2D}" dt="2025-10-01T17:52:48.831" v="215" actId="1076"/>
          <ac:picMkLst>
            <pc:docMk/>
            <pc:sldMk cId="1361977285" sldId="521"/>
            <ac:picMk id="2" creationId="{9BC42532-30AE-194E-CCAC-85CDDE5EC410}"/>
          </ac:picMkLst>
        </pc:picChg>
        <pc:picChg chg="del">
          <ac:chgData name="Traci Nelson" userId="60b240c9-5daa-4c99-81fa-ee850cfad402" providerId="ADAL" clId="{76565C92-B3AE-4BEF-AEF6-7FF86B637D2D}" dt="2025-10-01T17:52:41.916" v="212" actId="478"/>
          <ac:picMkLst>
            <pc:docMk/>
            <pc:sldMk cId="1361977285" sldId="521"/>
            <ac:picMk id="3" creationId="{87F09F03-4C27-6D3D-F28C-2FBC00F2E788}"/>
          </ac:picMkLst>
        </pc:picChg>
      </pc:sldChg>
      <pc:sldChg chg="addSp delSp modSp add mod">
        <pc:chgData name="Traci Nelson" userId="60b240c9-5daa-4c99-81fa-ee850cfad402" providerId="ADAL" clId="{76565C92-B3AE-4BEF-AEF6-7FF86B637D2D}" dt="2025-10-01T18:21:05.561" v="607" actId="1076"/>
        <pc:sldMkLst>
          <pc:docMk/>
          <pc:sldMk cId="2918267933" sldId="522"/>
        </pc:sldMkLst>
        <pc:picChg chg="add mod">
          <ac:chgData name="Traci Nelson" userId="60b240c9-5daa-4c99-81fa-ee850cfad402" providerId="ADAL" clId="{76565C92-B3AE-4BEF-AEF6-7FF86B637D2D}" dt="2025-10-01T18:21:05.561" v="607" actId="1076"/>
          <ac:picMkLst>
            <pc:docMk/>
            <pc:sldMk cId="2918267933" sldId="522"/>
            <ac:picMk id="2" creationId="{3E10BFDC-2B23-C942-D2D6-BAACE49FBC8A}"/>
          </ac:picMkLst>
        </pc:picChg>
        <pc:picChg chg="del">
          <ac:chgData name="Traci Nelson" userId="60b240c9-5daa-4c99-81fa-ee850cfad402" providerId="ADAL" clId="{76565C92-B3AE-4BEF-AEF6-7FF86B637D2D}" dt="2025-10-01T18:20:55.815" v="605" actId="478"/>
          <ac:picMkLst>
            <pc:docMk/>
            <pc:sldMk cId="2918267933" sldId="522"/>
            <ac:picMk id="7" creationId="{72BBF853-4EB1-A052-5E1F-BD9B1CC944A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D4658-42D4-4B03-B6DE-825BCB6A8D0E}" type="doc">
      <dgm:prSet loTypeId="urn:microsoft.com/office/officeart/2005/8/layout/list1" loCatId="list" qsTypeId="urn:microsoft.com/office/officeart/2005/8/quickstyle/simple1" qsCatId="simple" csTypeId="urn:microsoft.com/office/officeart/2005/8/colors/accent5_2" csCatId="accent5"/>
      <dgm:spPr/>
      <dgm:t>
        <a:bodyPr/>
        <a:lstStyle/>
        <a:p>
          <a:endParaRPr lang="en-US"/>
        </a:p>
      </dgm:t>
    </dgm:pt>
    <dgm:pt modelId="{84787346-B6E3-4930-9F74-FA83C299E015}">
      <dgm:prSet/>
      <dgm:spPr/>
      <dgm:t>
        <a:bodyPr/>
        <a:lstStyle/>
        <a:p>
          <a:r>
            <a:rPr lang="en-US" b="1" u="sng"/>
            <a:t>AGENDA</a:t>
          </a:r>
          <a:endParaRPr lang="en-US"/>
        </a:p>
      </dgm:t>
    </dgm:pt>
    <dgm:pt modelId="{F094A942-A3F7-4465-8B2E-7DD98AAC00F3}" type="parTrans" cxnId="{90F79ABF-328B-456F-8EC0-4A55EBB5CDF2}">
      <dgm:prSet/>
      <dgm:spPr/>
      <dgm:t>
        <a:bodyPr/>
        <a:lstStyle/>
        <a:p>
          <a:endParaRPr lang="en-US"/>
        </a:p>
      </dgm:t>
    </dgm:pt>
    <dgm:pt modelId="{A8F80AC3-24B1-4C62-8B75-5EF3BDFE3A67}" type="sibTrans" cxnId="{90F79ABF-328B-456F-8EC0-4A55EBB5CDF2}">
      <dgm:prSet/>
      <dgm:spPr/>
      <dgm:t>
        <a:bodyPr/>
        <a:lstStyle/>
        <a:p>
          <a:endParaRPr lang="en-US"/>
        </a:p>
      </dgm:t>
    </dgm:pt>
    <dgm:pt modelId="{819C3193-8791-4A7C-9E57-30BF922053CA}">
      <dgm:prSet/>
      <dgm:spPr/>
      <dgm:t>
        <a:bodyPr/>
        <a:lstStyle/>
        <a:p>
          <a:r>
            <a:rPr lang="en-US" dirty="0"/>
            <a:t>ANTI-TRUST STATEMENT</a:t>
          </a:r>
        </a:p>
      </dgm:t>
    </dgm:pt>
    <dgm:pt modelId="{A15EFAA2-287D-4052-8F45-2124BD6C528C}" type="parTrans" cxnId="{113CF9CB-D941-42C4-BA58-0ACD634247F9}">
      <dgm:prSet/>
      <dgm:spPr/>
      <dgm:t>
        <a:bodyPr/>
        <a:lstStyle/>
        <a:p>
          <a:endParaRPr lang="en-US"/>
        </a:p>
      </dgm:t>
    </dgm:pt>
    <dgm:pt modelId="{BCA979E7-893F-4755-AAFC-90032E0E84A9}" type="sibTrans" cxnId="{113CF9CB-D941-42C4-BA58-0ACD634247F9}">
      <dgm:prSet/>
      <dgm:spPr/>
      <dgm:t>
        <a:bodyPr/>
        <a:lstStyle/>
        <a:p>
          <a:endParaRPr lang="en-US"/>
        </a:p>
      </dgm:t>
    </dgm:pt>
    <dgm:pt modelId="{B24550BA-455A-4267-92C6-CCD78CE6F512}">
      <dgm:prSet/>
      <dgm:spPr/>
      <dgm:t>
        <a:bodyPr/>
        <a:lstStyle/>
        <a:p>
          <a:r>
            <a:rPr lang="en-US" dirty="0"/>
            <a:t>STATE OF THE ASSOCIATION REPORT</a:t>
          </a:r>
        </a:p>
      </dgm:t>
    </dgm:pt>
    <dgm:pt modelId="{0E10EEA5-B84F-4D61-B289-807C75182032}" type="parTrans" cxnId="{DFE3E57A-AD8C-4824-BA8F-B4F21C4A4A67}">
      <dgm:prSet/>
      <dgm:spPr/>
      <dgm:t>
        <a:bodyPr/>
        <a:lstStyle/>
        <a:p>
          <a:endParaRPr lang="en-US"/>
        </a:p>
      </dgm:t>
    </dgm:pt>
    <dgm:pt modelId="{B3FDBA50-008F-488D-B354-EE7FE0697A83}" type="sibTrans" cxnId="{DFE3E57A-AD8C-4824-BA8F-B4F21C4A4A67}">
      <dgm:prSet/>
      <dgm:spPr/>
      <dgm:t>
        <a:bodyPr/>
        <a:lstStyle/>
        <a:p>
          <a:endParaRPr lang="en-US"/>
        </a:p>
      </dgm:t>
    </dgm:pt>
    <dgm:pt modelId="{6DB62317-95C8-4578-8975-6A3F0C20260A}">
      <dgm:prSet/>
      <dgm:spPr/>
      <dgm:t>
        <a:bodyPr/>
        <a:lstStyle/>
        <a:p>
          <a:r>
            <a:rPr lang="en-US" dirty="0"/>
            <a:t>NEW BUSINESS</a:t>
          </a:r>
        </a:p>
      </dgm:t>
    </dgm:pt>
    <dgm:pt modelId="{481F45A4-9D55-4EA0-9411-804A29067261}" type="parTrans" cxnId="{8A5D0F0A-2DDF-41C9-A623-C2E10CBD0D5A}">
      <dgm:prSet/>
      <dgm:spPr/>
      <dgm:t>
        <a:bodyPr/>
        <a:lstStyle/>
        <a:p>
          <a:endParaRPr lang="en-US"/>
        </a:p>
      </dgm:t>
    </dgm:pt>
    <dgm:pt modelId="{04864EE3-0CDF-448C-941E-B0BD6A57AAB8}" type="sibTrans" cxnId="{8A5D0F0A-2DDF-41C9-A623-C2E10CBD0D5A}">
      <dgm:prSet/>
      <dgm:spPr/>
      <dgm:t>
        <a:bodyPr/>
        <a:lstStyle/>
        <a:p>
          <a:endParaRPr lang="en-US"/>
        </a:p>
      </dgm:t>
    </dgm:pt>
    <dgm:pt modelId="{95E00393-09A9-4DEC-A3D2-EDAFE86F21E6}" type="pres">
      <dgm:prSet presAssocID="{5BFD4658-42D4-4B03-B6DE-825BCB6A8D0E}" presName="linear" presStyleCnt="0">
        <dgm:presLayoutVars>
          <dgm:dir/>
          <dgm:animLvl val="lvl"/>
          <dgm:resizeHandles val="exact"/>
        </dgm:presLayoutVars>
      </dgm:prSet>
      <dgm:spPr/>
    </dgm:pt>
    <dgm:pt modelId="{D8F8E528-BAF3-4561-AAAA-0164BFC6204E}" type="pres">
      <dgm:prSet presAssocID="{84787346-B6E3-4930-9F74-FA83C299E015}" presName="parentLin" presStyleCnt="0"/>
      <dgm:spPr/>
    </dgm:pt>
    <dgm:pt modelId="{931FBC88-E91F-4502-BE6A-50640F262DEB}" type="pres">
      <dgm:prSet presAssocID="{84787346-B6E3-4930-9F74-FA83C299E015}" presName="parentLeftMargin" presStyleLbl="node1" presStyleIdx="0" presStyleCnt="1"/>
      <dgm:spPr/>
    </dgm:pt>
    <dgm:pt modelId="{54A88507-F365-4541-960B-A6D1AE237E6E}" type="pres">
      <dgm:prSet presAssocID="{84787346-B6E3-4930-9F74-FA83C299E015}" presName="parentText" presStyleLbl="node1" presStyleIdx="0" presStyleCnt="1">
        <dgm:presLayoutVars>
          <dgm:chMax val="0"/>
          <dgm:bulletEnabled val="1"/>
        </dgm:presLayoutVars>
      </dgm:prSet>
      <dgm:spPr/>
    </dgm:pt>
    <dgm:pt modelId="{20810ACD-EB16-47B1-A5EC-77F8EB435619}" type="pres">
      <dgm:prSet presAssocID="{84787346-B6E3-4930-9F74-FA83C299E015}" presName="negativeSpace" presStyleCnt="0"/>
      <dgm:spPr/>
    </dgm:pt>
    <dgm:pt modelId="{313674CA-F52B-471A-B775-C5F5D7A55E96}" type="pres">
      <dgm:prSet presAssocID="{84787346-B6E3-4930-9F74-FA83C299E015}" presName="childText" presStyleLbl="conFgAcc1" presStyleIdx="0" presStyleCnt="1">
        <dgm:presLayoutVars>
          <dgm:bulletEnabled val="1"/>
        </dgm:presLayoutVars>
      </dgm:prSet>
      <dgm:spPr/>
    </dgm:pt>
  </dgm:ptLst>
  <dgm:cxnLst>
    <dgm:cxn modelId="{8A5D0F0A-2DDF-41C9-A623-C2E10CBD0D5A}" srcId="{84787346-B6E3-4930-9F74-FA83C299E015}" destId="{6DB62317-95C8-4578-8975-6A3F0C20260A}" srcOrd="2" destOrd="0" parTransId="{481F45A4-9D55-4EA0-9411-804A29067261}" sibTransId="{04864EE3-0CDF-448C-941E-B0BD6A57AAB8}"/>
    <dgm:cxn modelId="{0C389B69-3D71-46A4-BD89-F2CA3ABE9D84}" type="presOf" srcId="{6DB62317-95C8-4578-8975-6A3F0C20260A}" destId="{313674CA-F52B-471A-B775-C5F5D7A55E96}" srcOrd="0" destOrd="2" presId="urn:microsoft.com/office/officeart/2005/8/layout/list1"/>
    <dgm:cxn modelId="{A8F6BB58-4F8C-458A-9912-B82B08A4E645}" type="presOf" srcId="{84787346-B6E3-4930-9F74-FA83C299E015}" destId="{54A88507-F365-4541-960B-A6D1AE237E6E}" srcOrd="1" destOrd="0" presId="urn:microsoft.com/office/officeart/2005/8/layout/list1"/>
    <dgm:cxn modelId="{DFE3E57A-AD8C-4824-BA8F-B4F21C4A4A67}" srcId="{84787346-B6E3-4930-9F74-FA83C299E015}" destId="{B24550BA-455A-4267-92C6-CCD78CE6F512}" srcOrd="1" destOrd="0" parTransId="{0E10EEA5-B84F-4D61-B289-807C75182032}" sibTransId="{B3FDBA50-008F-488D-B354-EE7FE0697A83}"/>
    <dgm:cxn modelId="{F050A09E-FC4D-4FE2-B9D9-86855ED570D3}" type="presOf" srcId="{B24550BA-455A-4267-92C6-CCD78CE6F512}" destId="{313674CA-F52B-471A-B775-C5F5D7A55E96}" srcOrd="0" destOrd="1" presId="urn:microsoft.com/office/officeart/2005/8/layout/list1"/>
    <dgm:cxn modelId="{90F79ABF-328B-456F-8EC0-4A55EBB5CDF2}" srcId="{5BFD4658-42D4-4B03-B6DE-825BCB6A8D0E}" destId="{84787346-B6E3-4930-9F74-FA83C299E015}" srcOrd="0" destOrd="0" parTransId="{F094A942-A3F7-4465-8B2E-7DD98AAC00F3}" sibTransId="{A8F80AC3-24B1-4C62-8B75-5EF3BDFE3A67}"/>
    <dgm:cxn modelId="{113CF9CB-D941-42C4-BA58-0ACD634247F9}" srcId="{84787346-B6E3-4930-9F74-FA83C299E015}" destId="{819C3193-8791-4A7C-9E57-30BF922053CA}" srcOrd="0" destOrd="0" parTransId="{A15EFAA2-287D-4052-8F45-2124BD6C528C}" sibTransId="{BCA979E7-893F-4755-AAFC-90032E0E84A9}"/>
    <dgm:cxn modelId="{DBA241D3-F3A6-45C4-8F60-D47EA6A889CB}" type="presOf" srcId="{84787346-B6E3-4930-9F74-FA83C299E015}" destId="{931FBC88-E91F-4502-BE6A-50640F262DEB}" srcOrd="0" destOrd="0" presId="urn:microsoft.com/office/officeart/2005/8/layout/list1"/>
    <dgm:cxn modelId="{4C55BEDD-9D1A-4F2F-A98C-AF9AAD9DCE9F}" type="presOf" srcId="{819C3193-8791-4A7C-9E57-30BF922053CA}" destId="{313674CA-F52B-471A-B775-C5F5D7A55E96}" srcOrd="0" destOrd="0" presId="urn:microsoft.com/office/officeart/2005/8/layout/list1"/>
    <dgm:cxn modelId="{702726E2-4AB6-41EB-8FDD-4B7079617566}" type="presOf" srcId="{5BFD4658-42D4-4B03-B6DE-825BCB6A8D0E}" destId="{95E00393-09A9-4DEC-A3D2-EDAFE86F21E6}" srcOrd="0" destOrd="0" presId="urn:microsoft.com/office/officeart/2005/8/layout/list1"/>
    <dgm:cxn modelId="{648576B5-B596-42C4-921C-0861C473BF47}" type="presParOf" srcId="{95E00393-09A9-4DEC-A3D2-EDAFE86F21E6}" destId="{D8F8E528-BAF3-4561-AAAA-0164BFC6204E}" srcOrd="0" destOrd="0" presId="urn:microsoft.com/office/officeart/2005/8/layout/list1"/>
    <dgm:cxn modelId="{2FF1CBB7-8F10-44F5-9367-F88EE048878B}" type="presParOf" srcId="{D8F8E528-BAF3-4561-AAAA-0164BFC6204E}" destId="{931FBC88-E91F-4502-BE6A-50640F262DEB}" srcOrd="0" destOrd="0" presId="urn:microsoft.com/office/officeart/2005/8/layout/list1"/>
    <dgm:cxn modelId="{2511E193-C5BF-4FA7-9E77-08A48928DD4A}" type="presParOf" srcId="{D8F8E528-BAF3-4561-AAAA-0164BFC6204E}" destId="{54A88507-F365-4541-960B-A6D1AE237E6E}" srcOrd="1" destOrd="0" presId="urn:microsoft.com/office/officeart/2005/8/layout/list1"/>
    <dgm:cxn modelId="{B10D8039-057C-4FA8-9023-D24E43E43451}" type="presParOf" srcId="{95E00393-09A9-4DEC-A3D2-EDAFE86F21E6}" destId="{20810ACD-EB16-47B1-A5EC-77F8EB435619}" srcOrd="1" destOrd="0" presId="urn:microsoft.com/office/officeart/2005/8/layout/list1"/>
    <dgm:cxn modelId="{F3800FA8-7BB1-461D-A6F1-4CA34A035238}" type="presParOf" srcId="{95E00393-09A9-4DEC-A3D2-EDAFE86F21E6}" destId="{313674CA-F52B-471A-B775-C5F5D7A55E9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2D36B-A320-4209-808D-C273965B94AB}"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B459CF2A-65DF-41AA-88AE-27940EA6DD52}">
      <dgm:prSet/>
      <dgm:spPr/>
      <dgm:t>
        <a:bodyPr/>
        <a:lstStyle/>
        <a:p>
          <a:pPr>
            <a:lnSpc>
              <a:spcPct val="100000"/>
            </a:lnSpc>
          </a:pPr>
          <a:r>
            <a:rPr lang="en-US"/>
            <a:t>WE THE UNDERSIGNED UNDERSTAND THAT...The purpose of the meeting of the Board of Directors of the Independent Insurance Agents of West Virginia, Inc., is to conduct business pertinent to the activities of the Association as outlined in the organization’s bylaws.  In order to avoid antitrust problems under federal or state laws, members are advised to abide by the following guidelines in any oral discussions or written correspondence with other members or with any other person during any business meetings, continuing education courses or social gatherings, before or after any business meetings:</a:t>
          </a:r>
          <a:endParaRPr lang="en-US" dirty="0"/>
        </a:p>
      </dgm:t>
    </dgm:pt>
    <dgm:pt modelId="{3E53FCCF-AE9B-4D8F-8ACA-8ADCD333B901}" type="parTrans" cxnId="{B3A582EA-3FD0-4EEA-9FA2-06DE78572812}">
      <dgm:prSet/>
      <dgm:spPr/>
      <dgm:t>
        <a:bodyPr/>
        <a:lstStyle/>
        <a:p>
          <a:endParaRPr lang="en-US"/>
        </a:p>
      </dgm:t>
    </dgm:pt>
    <dgm:pt modelId="{FF50F59B-417B-47DC-B184-59CE24174E2D}" type="sibTrans" cxnId="{B3A582EA-3FD0-4EEA-9FA2-06DE78572812}">
      <dgm:prSet/>
      <dgm:spPr/>
      <dgm:t>
        <a:bodyPr/>
        <a:lstStyle/>
        <a:p>
          <a:endParaRPr lang="en-US"/>
        </a:p>
      </dgm:t>
    </dgm:pt>
    <dgm:pt modelId="{1C5C0C86-9029-4227-86E5-DFE09F937795}">
      <dgm:prSet/>
      <dgm:spPr/>
      <dgm:t>
        <a:bodyPr/>
        <a:lstStyle/>
        <a:p>
          <a:pPr>
            <a:lnSpc>
              <a:spcPct val="100000"/>
            </a:lnSpc>
          </a:pPr>
          <a:r>
            <a:rPr lang="en-US"/>
            <a:t>No exchange of information concerning current or future rates, discounts, surcharges, rate structures or classifications, losses, expenses or other costs, profits, current or future product design or coverage, any current or future terms of sale or other marketing practices; current or future underwriting practices or eligibility for insurance, or any other aspects of the operations of any individual company; </a:t>
          </a:r>
        </a:p>
      </dgm:t>
    </dgm:pt>
    <dgm:pt modelId="{62A2937B-9DF8-4A52-B2FC-8CA0C7E87374}" type="parTrans" cxnId="{3C293F28-85F4-4F33-8EF1-14CB0F49F2A8}">
      <dgm:prSet/>
      <dgm:spPr/>
      <dgm:t>
        <a:bodyPr/>
        <a:lstStyle/>
        <a:p>
          <a:endParaRPr lang="en-US"/>
        </a:p>
      </dgm:t>
    </dgm:pt>
    <dgm:pt modelId="{7FDA3CA1-D251-43E8-A933-4D73127F9512}" type="sibTrans" cxnId="{3C293F28-85F4-4F33-8EF1-14CB0F49F2A8}">
      <dgm:prSet/>
      <dgm:spPr/>
      <dgm:t>
        <a:bodyPr/>
        <a:lstStyle/>
        <a:p>
          <a:endParaRPr lang="en-US"/>
        </a:p>
      </dgm:t>
    </dgm:pt>
    <dgm:pt modelId="{4EA770FE-8444-4D09-BF3D-799D0F371BA5}">
      <dgm:prSet/>
      <dgm:spPr/>
      <dgm:t>
        <a:bodyPr/>
        <a:lstStyle/>
        <a:p>
          <a:pPr>
            <a:lnSpc>
              <a:spcPct val="100000"/>
            </a:lnSpc>
          </a:pPr>
          <a:r>
            <a:rPr lang="en-US"/>
            <a:t>No discussions or correspondence concerning prices or labor rates charged by, or doing business with certain suppliers or service providers for the insurance industry.</a:t>
          </a:r>
        </a:p>
      </dgm:t>
    </dgm:pt>
    <dgm:pt modelId="{A01AA6CD-87B5-4DDC-BF36-FB8359F24E3E}" type="parTrans" cxnId="{661F1FB7-BD0E-4FD1-9ABA-D018AA9CE694}">
      <dgm:prSet/>
      <dgm:spPr/>
      <dgm:t>
        <a:bodyPr/>
        <a:lstStyle/>
        <a:p>
          <a:endParaRPr lang="en-US"/>
        </a:p>
      </dgm:t>
    </dgm:pt>
    <dgm:pt modelId="{34F269A4-D4D6-4F63-9DCA-7F00C916B9A1}" type="sibTrans" cxnId="{661F1FB7-BD0E-4FD1-9ABA-D018AA9CE694}">
      <dgm:prSet/>
      <dgm:spPr/>
      <dgm:t>
        <a:bodyPr/>
        <a:lstStyle/>
        <a:p>
          <a:endParaRPr lang="en-US"/>
        </a:p>
      </dgm:t>
    </dgm:pt>
    <dgm:pt modelId="{EDA17C02-EF9D-4B5A-A9DE-72E778DB56CF}">
      <dgm:prSet/>
      <dgm:spPr/>
      <dgm:t>
        <a:bodyPr/>
        <a:lstStyle/>
        <a:p>
          <a:pPr>
            <a:lnSpc>
              <a:spcPct val="100000"/>
            </a:lnSpc>
          </a:pPr>
          <a:r>
            <a:rPr lang="en-US"/>
            <a:t>No discussions or correspondence concerning any forms of joint or cooperative action which may have an adverse effect on any person or organization.</a:t>
          </a:r>
        </a:p>
      </dgm:t>
    </dgm:pt>
    <dgm:pt modelId="{D9777DD5-DC03-4079-BF8E-9BA9E23167F8}" type="parTrans" cxnId="{0C8BF633-6926-4CF1-A3DE-2B1CF5ED0944}">
      <dgm:prSet/>
      <dgm:spPr/>
      <dgm:t>
        <a:bodyPr/>
        <a:lstStyle/>
        <a:p>
          <a:endParaRPr lang="en-US"/>
        </a:p>
      </dgm:t>
    </dgm:pt>
    <dgm:pt modelId="{5626D574-BC9B-4035-961B-9D017497EFC7}" type="sibTrans" cxnId="{0C8BF633-6926-4CF1-A3DE-2B1CF5ED0944}">
      <dgm:prSet/>
      <dgm:spPr/>
      <dgm:t>
        <a:bodyPr/>
        <a:lstStyle/>
        <a:p>
          <a:endParaRPr lang="en-US"/>
        </a:p>
      </dgm:t>
    </dgm:pt>
    <dgm:pt modelId="{B39393A9-7B52-4ECD-82D8-FFD3E74A4833}">
      <dgm:prSet/>
      <dgm:spPr/>
      <dgm:t>
        <a:bodyPr/>
        <a:lstStyle/>
        <a:p>
          <a:pPr>
            <a:lnSpc>
              <a:spcPct val="100000"/>
            </a:lnSpc>
          </a:pPr>
          <a:r>
            <a:rPr lang="en-US"/>
            <a:t>All participants in any discussion or correspondence are obliged to speak up immediately for the purpose of preventing any discussion falling outside the bounds indicated by these guidelines.  Participants are also further advised to raise questions they may have about these guidelines prior to engaging in any questionable discussions.</a:t>
          </a:r>
        </a:p>
      </dgm:t>
    </dgm:pt>
    <dgm:pt modelId="{3F17F069-714F-49C1-B7E9-877EAE4F0D61}" type="parTrans" cxnId="{D0D60742-7676-4CFF-8F06-677C4D8A8899}">
      <dgm:prSet/>
      <dgm:spPr/>
      <dgm:t>
        <a:bodyPr/>
        <a:lstStyle/>
        <a:p>
          <a:endParaRPr lang="en-US"/>
        </a:p>
      </dgm:t>
    </dgm:pt>
    <dgm:pt modelId="{749AECC9-9AF7-42B2-989F-90B94B9BE9FF}" type="sibTrans" cxnId="{D0D60742-7676-4CFF-8F06-677C4D8A8899}">
      <dgm:prSet/>
      <dgm:spPr/>
      <dgm:t>
        <a:bodyPr/>
        <a:lstStyle/>
        <a:p>
          <a:endParaRPr lang="en-US"/>
        </a:p>
      </dgm:t>
    </dgm:pt>
    <dgm:pt modelId="{39D77E95-934B-4089-808E-60583E8BD12A}" type="pres">
      <dgm:prSet presAssocID="{9602D36B-A320-4209-808D-C273965B94AB}" presName="linear" presStyleCnt="0">
        <dgm:presLayoutVars>
          <dgm:animLvl val="lvl"/>
          <dgm:resizeHandles val="exact"/>
        </dgm:presLayoutVars>
      </dgm:prSet>
      <dgm:spPr/>
    </dgm:pt>
    <dgm:pt modelId="{E1B30335-0252-4A42-965B-48B4DFBA4015}" type="pres">
      <dgm:prSet presAssocID="{B459CF2A-65DF-41AA-88AE-27940EA6DD52}" presName="parentText" presStyleLbl="node1" presStyleIdx="0" presStyleCnt="5">
        <dgm:presLayoutVars>
          <dgm:chMax val="0"/>
          <dgm:bulletEnabled val="1"/>
        </dgm:presLayoutVars>
      </dgm:prSet>
      <dgm:spPr/>
    </dgm:pt>
    <dgm:pt modelId="{82A6B84B-9A45-4655-B186-DBBD6C21AF6C}" type="pres">
      <dgm:prSet presAssocID="{FF50F59B-417B-47DC-B184-59CE24174E2D}" presName="spacer" presStyleCnt="0"/>
      <dgm:spPr/>
    </dgm:pt>
    <dgm:pt modelId="{FBF4024B-0272-4454-B84C-02F8D7C44C35}" type="pres">
      <dgm:prSet presAssocID="{1C5C0C86-9029-4227-86E5-DFE09F937795}" presName="parentText" presStyleLbl="node1" presStyleIdx="1" presStyleCnt="5">
        <dgm:presLayoutVars>
          <dgm:chMax val="0"/>
          <dgm:bulletEnabled val="1"/>
        </dgm:presLayoutVars>
      </dgm:prSet>
      <dgm:spPr/>
    </dgm:pt>
    <dgm:pt modelId="{79315AA9-7B96-41A1-8A50-D92D56FCE2CC}" type="pres">
      <dgm:prSet presAssocID="{7FDA3CA1-D251-43E8-A933-4D73127F9512}" presName="spacer" presStyleCnt="0"/>
      <dgm:spPr/>
    </dgm:pt>
    <dgm:pt modelId="{840EFCC2-FB78-4C8E-9057-5975E00AACF2}" type="pres">
      <dgm:prSet presAssocID="{4EA770FE-8444-4D09-BF3D-799D0F371BA5}" presName="parentText" presStyleLbl="node1" presStyleIdx="2" presStyleCnt="5">
        <dgm:presLayoutVars>
          <dgm:chMax val="0"/>
          <dgm:bulletEnabled val="1"/>
        </dgm:presLayoutVars>
      </dgm:prSet>
      <dgm:spPr/>
    </dgm:pt>
    <dgm:pt modelId="{47F2E6AA-AA59-41F0-86E9-EFF92C7E64D8}" type="pres">
      <dgm:prSet presAssocID="{34F269A4-D4D6-4F63-9DCA-7F00C916B9A1}" presName="spacer" presStyleCnt="0"/>
      <dgm:spPr/>
    </dgm:pt>
    <dgm:pt modelId="{2F585A12-694A-4D04-AF98-D81241DAB58A}" type="pres">
      <dgm:prSet presAssocID="{EDA17C02-EF9D-4B5A-A9DE-72E778DB56CF}" presName="parentText" presStyleLbl="node1" presStyleIdx="3" presStyleCnt="5">
        <dgm:presLayoutVars>
          <dgm:chMax val="0"/>
          <dgm:bulletEnabled val="1"/>
        </dgm:presLayoutVars>
      </dgm:prSet>
      <dgm:spPr/>
    </dgm:pt>
    <dgm:pt modelId="{33303ADA-F6D1-4D65-922F-093AC538CC6B}" type="pres">
      <dgm:prSet presAssocID="{5626D574-BC9B-4035-961B-9D017497EFC7}" presName="spacer" presStyleCnt="0"/>
      <dgm:spPr/>
    </dgm:pt>
    <dgm:pt modelId="{0DAB58BE-4687-49E5-9242-4FEA8AEF363F}" type="pres">
      <dgm:prSet presAssocID="{B39393A9-7B52-4ECD-82D8-FFD3E74A4833}" presName="parentText" presStyleLbl="node1" presStyleIdx="4" presStyleCnt="5">
        <dgm:presLayoutVars>
          <dgm:chMax val="0"/>
          <dgm:bulletEnabled val="1"/>
        </dgm:presLayoutVars>
      </dgm:prSet>
      <dgm:spPr/>
    </dgm:pt>
  </dgm:ptLst>
  <dgm:cxnLst>
    <dgm:cxn modelId="{8C3D7D24-749B-4E95-A44C-7E9BC7BCF34C}" type="presOf" srcId="{1C5C0C86-9029-4227-86E5-DFE09F937795}" destId="{FBF4024B-0272-4454-B84C-02F8D7C44C35}" srcOrd="0" destOrd="0" presId="urn:microsoft.com/office/officeart/2005/8/layout/vList2"/>
    <dgm:cxn modelId="{3C293F28-85F4-4F33-8EF1-14CB0F49F2A8}" srcId="{9602D36B-A320-4209-808D-C273965B94AB}" destId="{1C5C0C86-9029-4227-86E5-DFE09F937795}" srcOrd="1" destOrd="0" parTransId="{62A2937B-9DF8-4A52-B2FC-8CA0C7E87374}" sibTransId="{7FDA3CA1-D251-43E8-A933-4D73127F9512}"/>
    <dgm:cxn modelId="{0C8BF633-6926-4CF1-A3DE-2B1CF5ED0944}" srcId="{9602D36B-A320-4209-808D-C273965B94AB}" destId="{EDA17C02-EF9D-4B5A-A9DE-72E778DB56CF}" srcOrd="3" destOrd="0" parTransId="{D9777DD5-DC03-4079-BF8E-9BA9E23167F8}" sibTransId="{5626D574-BC9B-4035-961B-9D017497EFC7}"/>
    <dgm:cxn modelId="{D0D60742-7676-4CFF-8F06-677C4D8A8899}" srcId="{9602D36B-A320-4209-808D-C273965B94AB}" destId="{B39393A9-7B52-4ECD-82D8-FFD3E74A4833}" srcOrd="4" destOrd="0" parTransId="{3F17F069-714F-49C1-B7E9-877EAE4F0D61}" sibTransId="{749AECC9-9AF7-42B2-989F-90B94B9BE9FF}"/>
    <dgm:cxn modelId="{8CFFF467-7097-422D-8F3A-D0C0132E75A2}" type="presOf" srcId="{EDA17C02-EF9D-4B5A-A9DE-72E778DB56CF}" destId="{2F585A12-694A-4D04-AF98-D81241DAB58A}" srcOrd="0" destOrd="0" presId="urn:microsoft.com/office/officeart/2005/8/layout/vList2"/>
    <dgm:cxn modelId="{79E97B50-6FC8-46FD-BF63-4CF03E215F5D}" type="presOf" srcId="{B459CF2A-65DF-41AA-88AE-27940EA6DD52}" destId="{E1B30335-0252-4A42-965B-48B4DFBA4015}" srcOrd="0" destOrd="0" presId="urn:microsoft.com/office/officeart/2005/8/layout/vList2"/>
    <dgm:cxn modelId="{ACF77653-23CB-4461-8D6F-74CCF1D2FF3E}" type="presOf" srcId="{4EA770FE-8444-4D09-BF3D-799D0F371BA5}" destId="{840EFCC2-FB78-4C8E-9057-5975E00AACF2}" srcOrd="0" destOrd="0" presId="urn:microsoft.com/office/officeart/2005/8/layout/vList2"/>
    <dgm:cxn modelId="{56547A53-2652-44E7-A213-15CF201F7E9B}" type="presOf" srcId="{9602D36B-A320-4209-808D-C273965B94AB}" destId="{39D77E95-934B-4089-808E-60583E8BD12A}" srcOrd="0" destOrd="0" presId="urn:microsoft.com/office/officeart/2005/8/layout/vList2"/>
    <dgm:cxn modelId="{661F1FB7-BD0E-4FD1-9ABA-D018AA9CE694}" srcId="{9602D36B-A320-4209-808D-C273965B94AB}" destId="{4EA770FE-8444-4D09-BF3D-799D0F371BA5}" srcOrd="2" destOrd="0" parTransId="{A01AA6CD-87B5-4DDC-BF36-FB8359F24E3E}" sibTransId="{34F269A4-D4D6-4F63-9DCA-7F00C916B9A1}"/>
    <dgm:cxn modelId="{B3A582EA-3FD0-4EEA-9FA2-06DE78572812}" srcId="{9602D36B-A320-4209-808D-C273965B94AB}" destId="{B459CF2A-65DF-41AA-88AE-27940EA6DD52}" srcOrd="0" destOrd="0" parTransId="{3E53FCCF-AE9B-4D8F-8ACA-8ADCD333B901}" sibTransId="{FF50F59B-417B-47DC-B184-59CE24174E2D}"/>
    <dgm:cxn modelId="{F1A1E8F7-DDA7-4566-BC98-FA09644E7CED}" type="presOf" srcId="{B39393A9-7B52-4ECD-82D8-FFD3E74A4833}" destId="{0DAB58BE-4687-49E5-9242-4FEA8AEF363F}" srcOrd="0" destOrd="0" presId="urn:microsoft.com/office/officeart/2005/8/layout/vList2"/>
    <dgm:cxn modelId="{8127A08F-CA0E-4E91-9EAB-1B6E8E93E7CE}" type="presParOf" srcId="{39D77E95-934B-4089-808E-60583E8BD12A}" destId="{E1B30335-0252-4A42-965B-48B4DFBA4015}" srcOrd="0" destOrd="0" presId="urn:microsoft.com/office/officeart/2005/8/layout/vList2"/>
    <dgm:cxn modelId="{1A9E47F3-0142-4E8D-9206-BBCD9DC59205}" type="presParOf" srcId="{39D77E95-934B-4089-808E-60583E8BD12A}" destId="{82A6B84B-9A45-4655-B186-DBBD6C21AF6C}" srcOrd="1" destOrd="0" presId="urn:microsoft.com/office/officeart/2005/8/layout/vList2"/>
    <dgm:cxn modelId="{DFFFED89-AD50-4C8D-B7DC-BB3DDCA05020}" type="presParOf" srcId="{39D77E95-934B-4089-808E-60583E8BD12A}" destId="{FBF4024B-0272-4454-B84C-02F8D7C44C35}" srcOrd="2" destOrd="0" presId="urn:microsoft.com/office/officeart/2005/8/layout/vList2"/>
    <dgm:cxn modelId="{37E910A3-23A6-49CC-8090-5DFAB90F175E}" type="presParOf" srcId="{39D77E95-934B-4089-808E-60583E8BD12A}" destId="{79315AA9-7B96-41A1-8A50-D92D56FCE2CC}" srcOrd="3" destOrd="0" presId="urn:microsoft.com/office/officeart/2005/8/layout/vList2"/>
    <dgm:cxn modelId="{E9CD8F8D-3F49-4652-A06B-119A0B53D30E}" type="presParOf" srcId="{39D77E95-934B-4089-808E-60583E8BD12A}" destId="{840EFCC2-FB78-4C8E-9057-5975E00AACF2}" srcOrd="4" destOrd="0" presId="urn:microsoft.com/office/officeart/2005/8/layout/vList2"/>
    <dgm:cxn modelId="{C69DE64B-68BA-4FA8-92B8-68115717BB6B}" type="presParOf" srcId="{39D77E95-934B-4089-808E-60583E8BD12A}" destId="{47F2E6AA-AA59-41F0-86E9-EFF92C7E64D8}" srcOrd="5" destOrd="0" presId="urn:microsoft.com/office/officeart/2005/8/layout/vList2"/>
    <dgm:cxn modelId="{92C7AB38-F25C-4065-BAB1-B8E4BC56120F}" type="presParOf" srcId="{39D77E95-934B-4089-808E-60583E8BD12A}" destId="{2F585A12-694A-4D04-AF98-D81241DAB58A}" srcOrd="6" destOrd="0" presId="urn:microsoft.com/office/officeart/2005/8/layout/vList2"/>
    <dgm:cxn modelId="{2FAC403C-4144-4F9C-B177-70090DF8D47F}" type="presParOf" srcId="{39D77E95-934B-4089-808E-60583E8BD12A}" destId="{33303ADA-F6D1-4D65-922F-093AC538CC6B}" srcOrd="7" destOrd="0" presId="urn:microsoft.com/office/officeart/2005/8/layout/vList2"/>
    <dgm:cxn modelId="{9F685F29-916C-4D7A-88F2-C8533EBEB4D3}" type="presParOf" srcId="{39D77E95-934B-4089-808E-60583E8BD12A}" destId="{0DAB58BE-4687-49E5-9242-4FEA8AEF363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63BF72-CD9A-4FED-9CB2-ECA0E02021D7}"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519FF108-4306-4F79-AEDF-3647FF863D55}">
      <dgm:prSet/>
      <dgm:spPr/>
      <dgm:t>
        <a:bodyPr/>
        <a:lstStyle/>
        <a:p>
          <a:r>
            <a:rPr lang="en-US" b="1"/>
            <a:t>President</a:t>
          </a:r>
          <a:r>
            <a:rPr lang="en-US"/>
            <a:t> – </a:t>
          </a:r>
          <a:r>
            <a:rPr lang="en-US" b="1"/>
            <a:t>Suzette Raines Ashley</a:t>
          </a:r>
          <a:r>
            <a:rPr lang="en-US"/>
            <a:t>, </a:t>
          </a:r>
          <a:r>
            <a:rPr lang="en-US" b="0" i="0" baseline="0"/>
            <a:t>Ashley Insurance Agency, LLC</a:t>
          </a:r>
          <a:endParaRPr lang="en-US"/>
        </a:p>
      </dgm:t>
    </dgm:pt>
    <dgm:pt modelId="{496A2248-0A00-4756-9730-240CFE96CF97}" type="parTrans" cxnId="{AA2C0F76-AEA0-435D-BA87-ABF92D54EFA8}">
      <dgm:prSet/>
      <dgm:spPr/>
      <dgm:t>
        <a:bodyPr/>
        <a:lstStyle/>
        <a:p>
          <a:endParaRPr lang="en-US"/>
        </a:p>
      </dgm:t>
    </dgm:pt>
    <dgm:pt modelId="{03964BE0-4A74-4A0B-8A34-A662BAA37BD5}" type="sibTrans" cxnId="{AA2C0F76-AEA0-435D-BA87-ABF92D54EFA8}">
      <dgm:prSet/>
      <dgm:spPr/>
      <dgm:t>
        <a:bodyPr/>
        <a:lstStyle/>
        <a:p>
          <a:endParaRPr lang="en-US"/>
        </a:p>
      </dgm:t>
    </dgm:pt>
    <dgm:pt modelId="{42B5ED0E-CA61-4BF7-A910-729F5B2CF3E5}">
      <dgm:prSet/>
      <dgm:spPr/>
      <dgm:t>
        <a:bodyPr/>
        <a:lstStyle/>
        <a:p>
          <a:r>
            <a:rPr lang="en-US" b="1"/>
            <a:t>Vice President – Chris Parker</a:t>
          </a:r>
          <a:r>
            <a:rPr lang="en-US"/>
            <a:t>, Ferrell &amp; Hill Insurance</a:t>
          </a:r>
        </a:p>
      </dgm:t>
    </dgm:pt>
    <dgm:pt modelId="{BA10027B-2F17-470F-BE5A-4EDD4098F01A}" type="parTrans" cxnId="{F36EC7A3-1705-40E6-8308-959A3903D86D}">
      <dgm:prSet/>
      <dgm:spPr/>
      <dgm:t>
        <a:bodyPr/>
        <a:lstStyle/>
        <a:p>
          <a:endParaRPr lang="en-US"/>
        </a:p>
      </dgm:t>
    </dgm:pt>
    <dgm:pt modelId="{89C3B666-7E77-4561-B881-70A1F9E6CC00}" type="sibTrans" cxnId="{F36EC7A3-1705-40E6-8308-959A3903D86D}">
      <dgm:prSet/>
      <dgm:spPr/>
      <dgm:t>
        <a:bodyPr/>
        <a:lstStyle/>
        <a:p>
          <a:endParaRPr lang="en-US"/>
        </a:p>
      </dgm:t>
    </dgm:pt>
    <dgm:pt modelId="{E8D2DC10-A37A-431D-AB4D-8E025A6ACFA6}">
      <dgm:prSet/>
      <dgm:spPr/>
      <dgm:t>
        <a:bodyPr/>
        <a:lstStyle/>
        <a:p>
          <a:r>
            <a:rPr lang="en-US" b="1"/>
            <a:t>Treasurer – Tony Deal, </a:t>
          </a:r>
          <a:r>
            <a:rPr lang="en-US"/>
            <a:t>Insurance Centers</a:t>
          </a:r>
        </a:p>
      </dgm:t>
    </dgm:pt>
    <dgm:pt modelId="{249E0A6B-6364-4FED-A95F-16A682C6DCD7}" type="parTrans" cxnId="{C2BC3EE1-CC30-4D3F-BBC7-383FC7FA799E}">
      <dgm:prSet/>
      <dgm:spPr/>
      <dgm:t>
        <a:bodyPr/>
        <a:lstStyle/>
        <a:p>
          <a:endParaRPr lang="en-US"/>
        </a:p>
      </dgm:t>
    </dgm:pt>
    <dgm:pt modelId="{D16D717B-697C-4D54-A10C-CE88F96774C0}" type="sibTrans" cxnId="{C2BC3EE1-CC30-4D3F-BBC7-383FC7FA799E}">
      <dgm:prSet/>
      <dgm:spPr/>
      <dgm:t>
        <a:bodyPr/>
        <a:lstStyle/>
        <a:p>
          <a:endParaRPr lang="en-US"/>
        </a:p>
      </dgm:t>
    </dgm:pt>
    <dgm:pt modelId="{63504441-83D1-499A-87F8-21D1842433C9}">
      <dgm:prSet/>
      <dgm:spPr/>
      <dgm:t>
        <a:bodyPr/>
        <a:lstStyle/>
        <a:p>
          <a:r>
            <a:rPr lang="en-US" b="1"/>
            <a:t>Immediate Past President </a:t>
          </a:r>
          <a:r>
            <a:rPr lang="en-US"/>
            <a:t>–</a:t>
          </a:r>
          <a:r>
            <a:rPr lang="en-US" b="1"/>
            <a:t>Chad Nuzum, </a:t>
          </a:r>
          <a:r>
            <a:rPr lang="en-US"/>
            <a:t>Hood Insurance Group</a:t>
          </a:r>
        </a:p>
      </dgm:t>
    </dgm:pt>
    <dgm:pt modelId="{C0E99366-8F16-4EB8-9ADD-1B546765FA26}" type="parTrans" cxnId="{D27AD070-E4E6-427A-885A-CBE3D1C0164A}">
      <dgm:prSet/>
      <dgm:spPr/>
      <dgm:t>
        <a:bodyPr/>
        <a:lstStyle/>
        <a:p>
          <a:endParaRPr lang="en-US"/>
        </a:p>
      </dgm:t>
    </dgm:pt>
    <dgm:pt modelId="{3B25D4DE-ECED-4EC8-823B-FA71F0181BB3}" type="sibTrans" cxnId="{D27AD070-E4E6-427A-885A-CBE3D1C0164A}">
      <dgm:prSet/>
      <dgm:spPr/>
      <dgm:t>
        <a:bodyPr/>
        <a:lstStyle/>
        <a:p>
          <a:endParaRPr lang="en-US"/>
        </a:p>
      </dgm:t>
    </dgm:pt>
    <dgm:pt modelId="{05015BCD-D4B9-4598-A2BE-B79B355ED0D2}">
      <dgm:prSet/>
      <dgm:spPr/>
      <dgm:t>
        <a:bodyPr/>
        <a:lstStyle/>
        <a:p>
          <a:r>
            <a:rPr lang="en-US" b="1"/>
            <a:t>National Director </a:t>
          </a:r>
          <a:r>
            <a:rPr lang="en-US"/>
            <a:t>– </a:t>
          </a:r>
          <a:r>
            <a:rPr lang="en-US" b="1"/>
            <a:t>Terri Dodrill</a:t>
          </a:r>
          <a:r>
            <a:rPr lang="en-US"/>
            <a:t>, McGriff Insurance Services</a:t>
          </a:r>
        </a:p>
      </dgm:t>
    </dgm:pt>
    <dgm:pt modelId="{F1FCDE1F-8294-400B-A381-08013A992498}" type="parTrans" cxnId="{683500F2-65AE-4B5F-A00D-C9E5ED337C52}">
      <dgm:prSet/>
      <dgm:spPr/>
      <dgm:t>
        <a:bodyPr/>
        <a:lstStyle/>
        <a:p>
          <a:endParaRPr lang="en-US"/>
        </a:p>
      </dgm:t>
    </dgm:pt>
    <dgm:pt modelId="{D628CBA3-AA91-4752-95F2-030587981CC5}" type="sibTrans" cxnId="{683500F2-65AE-4B5F-A00D-C9E5ED337C52}">
      <dgm:prSet/>
      <dgm:spPr/>
      <dgm:t>
        <a:bodyPr/>
        <a:lstStyle/>
        <a:p>
          <a:endParaRPr lang="en-US"/>
        </a:p>
      </dgm:t>
    </dgm:pt>
    <dgm:pt modelId="{CEDBE8E7-3402-4359-89FF-801D6460B32D}">
      <dgm:prSet/>
      <dgm:spPr/>
      <dgm:t>
        <a:bodyPr/>
        <a:lstStyle/>
        <a:p>
          <a:r>
            <a:rPr lang="en-US" b="1"/>
            <a:t>Young Agents Chairmen </a:t>
          </a:r>
          <a:r>
            <a:rPr lang="en-US"/>
            <a:t>-  </a:t>
          </a:r>
          <a:r>
            <a:rPr lang="en-US" b="1"/>
            <a:t>Brady Campbell, </a:t>
          </a:r>
          <a:r>
            <a:rPr lang="en-US"/>
            <a:t>Mountain State Insurance</a:t>
          </a:r>
        </a:p>
      </dgm:t>
    </dgm:pt>
    <dgm:pt modelId="{97869B3D-CA49-4F77-8F6E-5293A289F5B8}" type="parTrans" cxnId="{20376E93-F300-4FF7-A01C-1E7867419F36}">
      <dgm:prSet/>
      <dgm:spPr/>
      <dgm:t>
        <a:bodyPr/>
        <a:lstStyle/>
        <a:p>
          <a:endParaRPr lang="en-US"/>
        </a:p>
      </dgm:t>
    </dgm:pt>
    <dgm:pt modelId="{97A77394-3015-44D1-977F-02180D351CF5}" type="sibTrans" cxnId="{20376E93-F300-4FF7-A01C-1E7867419F36}">
      <dgm:prSet/>
      <dgm:spPr/>
      <dgm:t>
        <a:bodyPr/>
        <a:lstStyle/>
        <a:p>
          <a:endParaRPr lang="en-US"/>
        </a:p>
      </dgm:t>
    </dgm:pt>
    <dgm:pt modelId="{47C9DE67-B933-4BC3-810F-7CC37F83AE71}" type="pres">
      <dgm:prSet presAssocID="{A563BF72-CD9A-4FED-9CB2-ECA0E02021D7}" presName="Name0" presStyleCnt="0">
        <dgm:presLayoutVars>
          <dgm:dir/>
          <dgm:resizeHandles val="exact"/>
        </dgm:presLayoutVars>
      </dgm:prSet>
      <dgm:spPr/>
    </dgm:pt>
    <dgm:pt modelId="{CCA146BA-4E37-47F4-89D7-4031B5FBD7E8}" type="pres">
      <dgm:prSet presAssocID="{519FF108-4306-4F79-AEDF-3647FF863D55}" presName="node" presStyleLbl="node1" presStyleIdx="0" presStyleCnt="6">
        <dgm:presLayoutVars>
          <dgm:bulletEnabled val="1"/>
        </dgm:presLayoutVars>
      </dgm:prSet>
      <dgm:spPr/>
    </dgm:pt>
    <dgm:pt modelId="{CCDCD981-9B42-49AB-9542-6BA7F23EF930}" type="pres">
      <dgm:prSet presAssocID="{03964BE0-4A74-4A0B-8A34-A662BAA37BD5}" presName="sibTrans" presStyleLbl="sibTrans1D1" presStyleIdx="0" presStyleCnt="5"/>
      <dgm:spPr/>
    </dgm:pt>
    <dgm:pt modelId="{8512EC52-F260-4438-92BA-8FD86C97D36D}" type="pres">
      <dgm:prSet presAssocID="{03964BE0-4A74-4A0B-8A34-A662BAA37BD5}" presName="connectorText" presStyleLbl="sibTrans1D1" presStyleIdx="0" presStyleCnt="5"/>
      <dgm:spPr/>
    </dgm:pt>
    <dgm:pt modelId="{FC80274F-4485-4CA7-826A-CA99F655C5F0}" type="pres">
      <dgm:prSet presAssocID="{42B5ED0E-CA61-4BF7-A910-729F5B2CF3E5}" presName="node" presStyleLbl="node1" presStyleIdx="1" presStyleCnt="6">
        <dgm:presLayoutVars>
          <dgm:bulletEnabled val="1"/>
        </dgm:presLayoutVars>
      </dgm:prSet>
      <dgm:spPr/>
    </dgm:pt>
    <dgm:pt modelId="{8C0580E4-7B4D-4DFD-91D8-D979A43CEE30}" type="pres">
      <dgm:prSet presAssocID="{89C3B666-7E77-4561-B881-70A1F9E6CC00}" presName="sibTrans" presStyleLbl="sibTrans1D1" presStyleIdx="1" presStyleCnt="5"/>
      <dgm:spPr/>
    </dgm:pt>
    <dgm:pt modelId="{032D6AA1-F798-40BD-9920-F7DC123738F2}" type="pres">
      <dgm:prSet presAssocID="{89C3B666-7E77-4561-B881-70A1F9E6CC00}" presName="connectorText" presStyleLbl="sibTrans1D1" presStyleIdx="1" presStyleCnt="5"/>
      <dgm:spPr/>
    </dgm:pt>
    <dgm:pt modelId="{E592C078-C5D9-44A0-AB2E-3CE6D4ED8CA9}" type="pres">
      <dgm:prSet presAssocID="{E8D2DC10-A37A-431D-AB4D-8E025A6ACFA6}" presName="node" presStyleLbl="node1" presStyleIdx="2" presStyleCnt="6">
        <dgm:presLayoutVars>
          <dgm:bulletEnabled val="1"/>
        </dgm:presLayoutVars>
      </dgm:prSet>
      <dgm:spPr/>
    </dgm:pt>
    <dgm:pt modelId="{0A273E9C-438B-47E1-AB7F-FFF6A297670A}" type="pres">
      <dgm:prSet presAssocID="{D16D717B-697C-4D54-A10C-CE88F96774C0}" presName="sibTrans" presStyleLbl="sibTrans1D1" presStyleIdx="2" presStyleCnt="5"/>
      <dgm:spPr/>
    </dgm:pt>
    <dgm:pt modelId="{9D3D0409-0641-42F0-AD89-10FCB8F15518}" type="pres">
      <dgm:prSet presAssocID="{D16D717B-697C-4D54-A10C-CE88F96774C0}" presName="connectorText" presStyleLbl="sibTrans1D1" presStyleIdx="2" presStyleCnt="5"/>
      <dgm:spPr/>
    </dgm:pt>
    <dgm:pt modelId="{609A8DBD-D622-44D4-A292-32911FFED4E6}" type="pres">
      <dgm:prSet presAssocID="{63504441-83D1-499A-87F8-21D1842433C9}" presName="node" presStyleLbl="node1" presStyleIdx="3" presStyleCnt="6">
        <dgm:presLayoutVars>
          <dgm:bulletEnabled val="1"/>
        </dgm:presLayoutVars>
      </dgm:prSet>
      <dgm:spPr/>
    </dgm:pt>
    <dgm:pt modelId="{016FB68F-718C-4149-88D8-234C098B707F}" type="pres">
      <dgm:prSet presAssocID="{3B25D4DE-ECED-4EC8-823B-FA71F0181BB3}" presName="sibTrans" presStyleLbl="sibTrans1D1" presStyleIdx="3" presStyleCnt="5"/>
      <dgm:spPr/>
    </dgm:pt>
    <dgm:pt modelId="{1883339A-9D8A-4807-B91E-859A671D2779}" type="pres">
      <dgm:prSet presAssocID="{3B25D4DE-ECED-4EC8-823B-FA71F0181BB3}" presName="connectorText" presStyleLbl="sibTrans1D1" presStyleIdx="3" presStyleCnt="5"/>
      <dgm:spPr/>
    </dgm:pt>
    <dgm:pt modelId="{07C6691E-7E17-49FB-8744-A1E90D370C29}" type="pres">
      <dgm:prSet presAssocID="{05015BCD-D4B9-4598-A2BE-B79B355ED0D2}" presName="node" presStyleLbl="node1" presStyleIdx="4" presStyleCnt="6">
        <dgm:presLayoutVars>
          <dgm:bulletEnabled val="1"/>
        </dgm:presLayoutVars>
      </dgm:prSet>
      <dgm:spPr/>
    </dgm:pt>
    <dgm:pt modelId="{1AA4008B-AE7A-4FF8-B66B-5F812783F7FA}" type="pres">
      <dgm:prSet presAssocID="{D628CBA3-AA91-4752-95F2-030587981CC5}" presName="sibTrans" presStyleLbl="sibTrans1D1" presStyleIdx="4" presStyleCnt="5"/>
      <dgm:spPr/>
    </dgm:pt>
    <dgm:pt modelId="{8C7F0450-8327-48D4-A1BF-7574BDE49940}" type="pres">
      <dgm:prSet presAssocID="{D628CBA3-AA91-4752-95F2-030587981CC5}" presName="connectorText" presStyleLbl="sibTrans1D1" presStyleIdx="4" presStyleCnt="5"/>
      <dgm:spPr/>
    </dgm:pt>
    <dgm:pt modelId="{0B59A48D-F048-472F-9CD0-12869E0D94C7}" type="pres">
      <dgm:prSet presAssocID="{CEDBE8E7-3402-4359-89FF-801D6460B32D}" presName="node" presStyleLbl="node1" presStyleIdx="5" presStyleCnt="6">
        <dgm:presLayoutVars>
          <dgm:bulletEnabled val="1"/>
        </dgm:presLayoutVars>
      </dgm:prSet>
      <dgm:spPr/>
    </dgm:pt>
  </dgm:ptLst>
  <dgm:cxnLst>
    <dgm:cxn modelId="{39684E05-B7E2-40E5-A032-7543FB830508}" type="presOf" srcId="{63504441-83D1-499A-87F8-21D1842433C9}" destId="{609A8DBD-D622-44D4-A292-32911FFED4E6}" srcOrd="0" destOrd="0" presId="urn:microsoft.com/office/officeart/2016/7/layout/RepeatingBendingProcessNew"/>
    <dgm:cxn modelId="{BBA47C10-DCA1-4C57-9D69-1FA5C9FA9604}" type="presOf" srcId="{CEDBE8E7-3402-4359-89FF-801D6460B32D}" destId="{0B59A48D-F048-472F-9CD0-12869E0D94C7}" srcOrd="0" destOrd="0" presId="urn:microsoft.com/office/officeart/2016/7/layout/RepeatingBendingProcessNew"/>
    <dgm:cxn modelId="{F0028819-CE7F-429A-B016-39845A8F0789}" type="presOf" srcId="{D628CBA3-AA91-4752-95F2-030587981CC5}" destId="{8C7F0450-8327-48D4-A1BF-7574BDE49940}" srcOrd="1" destOrd="0" presId="urn:microsoft.com/office/officeart/2016/7/layout/RepeatingBendingProcessNew"/>
    <dgm:cxn modelId="{C1A6A223-74F6-4ED9-9B28-E7B0E66B0E42}" type="presOf" srcId="{89C3B666-7E77-4561-B881-70A1F9E6CC00}" destId="{032D6AA1-F798-40BD-9920-F7DC123738F2}" srcOrd="1" destOrd="0" presId="urn:microsoft.com/office/officeart/2016/7/layout/RepeatingBendingProcessNew"/>
    <dgm:cxn modelId="{3E905A29-42C0-443F-8AB6-417312C23448}" type="presOf" srcId="{03964BE0-4A74-4A0B-8A34-A662BAA37BD5}" destId="{8512EC52-F260-4438-92BA-8FD86C97D36D}" srcOrd="1" destOrd="0" presId="urn:microsoft.com/office/officeart/2016/7/layout/RepeatingBendingProcessNew"/>
    <dgm:cxn modelId="{9B219F69-CD6D-4977-93D3-4C0091F39418}" type="presOf" srcId="{3B25D4DE-ECED-4EC8-823B-FA71F0181BB3}" destId="{016FB68F-718C-4149-88D8-234C098B707F}" srcOrd="0" destOrd="0" presId="urn:microsoft.com/office/officeart/2016/7/layout/RepeatingBendingProcessNew"/>
    <dgm:cxn modelId="{6AD84F4E-495C-4A6D-9C14-D88051F93013}" type="presOf" srcId="{42B5ED0E-CA61-4BF7-A910-729F5B2CF3E5}" destId="{FC80274F-4485-4CA7-826A-CA99F655C5F0}" srcOrd="0" destOrd="0" presId="urn:microsoft.com/office/officeart/2016/7/layout/RepeatingBendingProcessNew"/>
    <dgm:cxn modelId="{D27AD070-E4E6-427A-885A-CBE3D1C0164A}" srcId="{A563BF72-CD9A-4FED-9CB2-ECA0E02021D7}" destId="{63504441-83D1-499A-87F8-21D1842433C9}" srcOrd="3" destOrd="0" parTransId="{C0E99366-8F16-4EB8-9ADD-1B546765FA26}" sibTransId="{3B25D4DE-ECED-4EC8-823B-FA71F0181BB3}"/>
    <dgm:cxn modelId="{AA2C0F76-AEA0-435D-BA87-ABF92D54EFA8}" srcId="{A563BF72-CD9A-4FED-9CB2-ECA0E02021D7}" destId="{519FF108-4306-4F79-AEDF-3647FF863D55}" srcOrd="0" destOrd="0" parTransId="{496A2248-0A00-4756-9730-240CFE96CF97}" sibTransId="{03964BE0-4A74-4A0B-8A34-A662BAA37BD5}"/>
    <dgm:cxn modelId="{AF2BC77F-642D-43DB-B746-D5F2179703FD}" type="presOf" srcId="{89C3B666-7E77-4561-B881-70A1F9E6CC00}" destId="{8C0580E4-7B4D-4DFD-91D8-D979A43CEE30}" srcOrd="0" destOrd="0" presId="urn:microsoft.com/office/officeart/2016/7/layout/RepeatingBendingProcessNew"/>
    <dgm:cxn modelId="{330CBF82-F37F-44FE-A9E8-3D658638112D}" type="presOf" srcId="{3B25D4DE-ECED-4EC8-823B-FA71F0181BB3}" destId="{1883339A-9D8A-4807-B91E-859A671D2779}" srcOrd="1" destOrd="0" presId="urn:microsoft.com/office/officeart/2016/7/layout/RepeatingBendingProcessNew"/>
    <dgm:cxn modelId="{8FB44E83-D85E-4366-A948-06B9575BC433}" type="presOf" srcId="{D16D717B-697C-4D54-A10C-CE88F96774C0}" destId="{0A273E9C-438B-47E1-AB7F-FFF6A297670A}" srcOrd="0" destOrd="0" presId="urn:microsoft.com/office/officeart/2016/7/layout/RepeatingBendingProcessNew"/>
    <dgm:cxn modelId="{B8BA0692-FFCC-4347-A453-0DC576DD4EE2}" type="presOf" srcId="{D628CBA3-AA91-4752-95F2-030587981CC5}" destId="{1AA4008B-AE7A-4FF8-B66B-5F812783F7FA}" srcOrd="0" destOrd="0" presId="urn:microsoft.com/office/officeart/2016/7/layout/RepeatingBendingProcessNew"/>
    <dgm:cxn modelId="{20376E93-F300-4FF7-A01C-1E7867419F36}" srcId="{A563BF72-CD9A-4FED-9CB2-ECA0E02021D7}" destId="{CEDBE8E7-3402-4359-89FF-801D6460B32D}" srcOrd="5" destOrd="0" parTransId="{97869B3D-CA49-4F77-8F6E-5293A289F5B8}" sibTransId="{97A77394-3015-44D1-977F-02180D351CF5}"/>
    <dgm:cxn modelId="{16515993-F3AE-4496-AC1D-7CE4292FFF66}" type="presOf" srcId="{03964BE0-4A74-4A0B-8A34-A662BAA37BD5}" destId="{CCDCD981-9B42-49AB-9542-6BA7F23EF930}" srcOrd="0" destOrd="0" presId="urn:microsoft.com/office/officeart/2016/7/layout/RepeatingBendingProcessNew"/>
    <dgm:cxn modelId="{515060A3-7510-4CAB-9379-A0B875BE6275}" type="presOf" srcId="{A563BF72-CD9A-4FED-9CB2-ECA0E02021D7}" destId="{47C9DE67-B933-4BC3-810F-7CC37F83AE71}" srcOrd="0" destOrd="0" presId="urn:microsoft.com/office/officeart/2016/7/layout/RepeatingBendingProcessNew"/>
    <dgm:cxn modelId="{F36EC7A3-1705-40E6-8308-959A3903D86D}" srcId="{A563BF72-CD9A-4FED-9CB2-ECA0E02021D7}" destId="{42B5ED0E-CA61-4BF7-A910-729F5B2CF3E5}" srcOrd="1" destOrd="0" parTransId="{BA10027B-2F17-470F-BE5A-4EDD4098F01A}" sibTransId="{89C3B666-7E77-4561-B881-70A1F9E6CC00}"/>
    <dgm:cxn modelId="{DCC093B3-6DA6-4461-A1A3-1F3C61990456}" type="presOf" srcId="{05015BCD-D4B9-4598-A2BE-B79B355ED0D2}" destId="{07C6691E-7E17-49FB-8744-A1E90D370C29}" srcOrd="0" destOrd="0" presId="urn:microsoft.com/office/officeart/2016/7/layout/RepeatingBendingProcessNew"/>
    <dgm:cxn modelId="{C2BC3EE1-CC30-4D3F-BBC7-383FC7FA799E}" srcId="{A563BF72-CD9A-4FED-9CB2-ECA0E02021D7}" destId="{E8D2DC10-A37A-431D-AB4D-8E025A6ACFA6}" srcOrd="2" destOrd="0" parTransId="{249E0A6B-6364-4FED-A95F-16A682C6DCD7}" sibTransId="{D16D717B-697C-4D54-A10C-CE88F96774C0}"/>
    <dgm:cxn modelId="{D5AE80F1-3BF5-44D6-AC04-B210FCEA72B0}" type="presOf" srcId="{519FF108-4306-4F79-AEDF-3647FF863D55}" destId="{CCA146BA-4E37-47F4-89D7-4031B5FBD7E8}" srcOrd="0" destOrd="0" presId="urn:microsoft.com/office/officeart/2016/7/layout/RepeatingBendingProcessNew"/>
    <dgm:cxn modelId="{B516ACF1-22E3-4CDF-BD60-2743294CCE1D}" type="presOf" srcId="{D16D717B-697C-4D54-A10C-CE88F96774C0}" destId="{9D3D0409-0641-42F0-AD89-10FCB8F15518}" srcOrd="1" destOrd="0" presId="urn:microsoft.com/office/officeart/2016/7/layout/RepeatingBendingProcessNew"/>
    <dgm:cxn modelId="{683500F2-65AE-4B5F-A00D-C9E5ED337C52}" srcId="{A563BF72-CD9A-4FED-9CB2-ECA0E02021D7}" destId="{05015BCD-D4B9-4598-A2BE-B79B355ED0D2}" srcOrd="4" destOrd="0" parTransId="{F1FCDE1F-8294-400B-A381-08013A992498}" sibTransId="{D628CBA3-AA91-4752-95F2-030587981CC5}"/>
    <dgm:cxn modelId="{B92F58FF-FA52-4062-A1A9-2A6C6B32696B}" type="presOf" srcId="{E8D2DC10-A37A-431D-AB4D-8E025A6ACFA6}" destId="{E592C078-C5D9-44A0-AB2E-3CE6D4ED8CA9}" srcOrd="0" destOrd="0" presId="urn:microsoft.com/office/officeart/2016/7/layout/RepeatingBendingProcessNew"/>
    <dgm:cxn modelId="{CE3917BC-9147-4BE3-BB29-AFE5711B816C}" type="presParOf" srcId="{47C9DE67-B933-4BC3-810F-7CC37F83AE71}" destId="{CCA146BA-4E37-47F4-89D7-4031B5FBD7E8}" srcOrd="0" destOrd="0" presId="urn:microsoft.com/office/officeart/2016/7/layout/RepeatingBendingProcessNew"/>
    <dgm:cxn modelId="{180D6460-217A-4D60-BCD2-DD85EE297CB4}" type="presParOf" srcId="{47C9DE67-B933-4BC3-810F-7CC37F83AE71}" destId="{CCDCD981-9B42-49AB-9542-6BA7F23EF930}" srcOrd="1" destOrd="0" presId="urn:microsoft.com/office/officeart/2016/7/layout/RepeatingBendingProcessNew"/>
    <dgm:cxn modelId="{09E52B44-0B52-4773-974C-6342E3299A4B}" type="presParOf" srcId="{CCDCD981-9B42-49AB-9542-6BA7F23EF930}" destId="{8512EC52-F260-4438-92BA-8FD86C97D36D}" srcOrd="0" destOrd="0" presId="urn:microsoft.com/office/officeart/2016/7/layout/RepeatingBendingProcessNew"/>
    <dgm:cxn modelId="{CD049788-DFAF-4DFA-940B-30915C86DB53}" type="presParOf" srcId="{47C9DE67-B933-4BC3-810F-7CC37F83AE71}" destId="{FC80274F-4485-4CA7-826A-CA99F655C5F0}" srcOrd="2" destOrd="0" presId="urn:microsoft.com/office/officeart/2016/7/layout/RepeatingBendingProcessNew"/>
    <dgm:cxn modelId="{AB097470-0720-429E-B0A7-D97362C21840}" type="presParOf" srcId="{47C9DE67-B933-4BC3-810F-7CC37F83AE71}" destId="{8C0580E4-7B4D-4DFD-91D8-D979A43CEE30}" srcOrd="3" destOrd="0" presId="urn:microsoft.com/office/officeart/2016/7/layout/RepeatingBendingProcessNew"/>
    <dgm:cxn modelId="{438B05C7-1D26-4AA4-B119-000298A08757}" type="presParOf" srcId="{8C0580E4-7B4D-4DFD-91D8-D979A43CEE30}" destId="{032D6AA1-F798-40BD-9920-F7DC123738F2}" srcOrd="0" destOrd="0" presId="urn:microsoft.com/office/officeart/2016/7/layout/RepeatingBendingProcessNew"/>
    <dgm:cxn modelId="{609AAFFF-08F1-40FD-8A69-173CDBC3A08F}" type="presParOf" srcId="{47C9DE67-B933-4BC3-810F-7CC37F83AE71}" destId="{E592C078-C5D9-44A0-AB2E-3CE6D4ED8CA9}" srcOrd="4" destOrd="0" presId="urn:microsoft.com/office/officeart/2016/7/layout/RepeatingBendingProcessNew"/>
    <dgm:cxn modelId="{D72CA111-BB3A-4128-BAAE-01798F861670}" type="presParOf" srcId="{47C9DE67-B933-4BC3-810F-7CC37F83AE71}" destId="{0A273E9C-438B-47E1-AB7F-FFF6A297670A}" srcOrd="5" destOrd="0" presId="urn:microsoft.com/office/officeart/2016/7/layout/RepeatingBendingProcessNew"/>
    <dgm:cxn modelId="{297F90E0-7DE0-4D1D-BE72-38EFD20D116C}" type="presParOf" srcId="{0A273E9C-438B-47E1-AB7F-FFF6A297670A}" destId="{9D3D0409-0641-42F0-AD89-10FCB8F15518}" srcOrd="0" destOrd="0" presId="urn:microsoft.com/office/officeart/2016/7/layout/RepeatingBendingProcessNew"/>
    <dgm:cxn modelId="{C950EE91-C425-4853-8474-D8D04B3CBC1F}" type="presParOf" srcId="{47C9DE67-B933-4BC3-810F-7CC37F83AE71}" destId="{609A8DBD-D622-44D4-A292-32911FFED4E6}" srcOrd="6" destOrd="0" presId="urn:microsoft.com/office/officeart/2016/7/layout/RepeatingBendingProcessNew"/>
    <dgm:cxn modelId="{619CB536-D82D-4DD7-86C7-B0B9A652F935}" type="presParOf" srcId="{47C9DE67-B933-4BC3-810F-7CC37F83AE71}" destId="{016FB68F-718C-4149-88D8-234C098B707F}" srcOrd="7" destOrd="0" presId="urn:microsoft.com/office/officeart/2016/7/layout/RepeatingBendingProcessNew"/>
    <dgm:cxn modelId="{2BFED53C-1B56-47A4-8CCD-F54535AE04C1}" type="presParOf" srcId="{016FB68F-718C-4149-88D8-234C098B707F}" destId="{1883339A-9D8A-4807-B91E-859A671D2779}" srcOrd="0" destOrd="0" presId="urn:microsoft.com/office/officeart/2016/7/layout/RepeatingBendingProcessNew"/>
    <dgm:cxn modelId="{824C4323-79BE-43D1-8707-46C30595AD43}" type="presParOf" srcId="{47C9DE67-B933-4BC3-810F-7CC37F83AE71}" destId="{07C6691E-7E17-49FB-8744-A1E90D370C29}" srcOrd="8" destOrd="0" presId="urn:microsoft.com/office/officeart/2016/7/layout/RepeatingBendingProcessNew"/>
    <dgm:cxn modelId="{93836929-FB9D-4713-AFF0-A352F6A9DEDD}" type="presParOf" srcId="{47C9DE67-B933-4BC3-810F-7CC37F83AE71}" destId="{1AA4008B-AE7A-4FF8-B66B-5F812783F7FA}" srcOrd="9" destOrd="0" presId="urn:microsoft.com/office/officeart/2016/7/layout/RepeatingBendingProcessNew"/>
    <dgm:cxn modelId="{51268F80-A2B9-4044-BABB-00F28FAF8A0A}" type="presParOf" srcId="{1AA4008B-AE7A-4FF8-B66B-5F812783F7FA}" destId="{8C7F0450-8327-48D4-A1BF-7574BDE49940}" srcOrd="0" destOrd="0" presId="urn:microsoft.com/office/officeart/2016/7/layout/RepeatingBendingProcessNew"/>
    <dgm:cxn modelId="{D266A8D3-4518-489A-BE2E-F99ACBD3A74B}" type="presParOf" srcId="{47C9DE67-B933-4BC3-810F-7CC37F83AE71}" destId="{0B59A48D-F048-472F-9CD0-12869E0D94C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B64DE5-71EB-436B-AA67-EA37993F6D40}" type="doc">
      <dgm:prSet loTypeId="urn:microsoft.com/office/officeart/2005/8/layout/vProcess5" loCatId="process" qsTypeId="urn:microsoft.com/office/officeart/2005/8/quickstyle/simple5" qsCatId="simple" csTypeId="urn:microsoft.com/office/officeart/2005/8/colors/colorful5" csCatId="colorful"/>
      <dgm:spPr/>
      <dgm:t>
        <a:bodyPr/>
        <a:lstStyle/>
        <a:p>
          <a:endParaRPr lang="en-US"/>
        </a:p>
      </dgm:t>
    </dgm:pt>
    <dgm:pt modelId="{6DB1D0FB-0537-4B98-BC6E-26A50232D83B}">
      <dgm:prSet/>
      <dgm:spPr/>
      <dgm:t>
        <a:bodyPr/>
        <a:lstStyle/>
        <a:p>
          <a:r>
            <a:rPr lang="en-US"/>
            <a:t>Category A </a:t>
          </a:r>
          <a:r>
            <a:rPr lang="en-US" b="1"/>
            <a:t>– Mike Cvechko, </a:t>
          </a:r>
          <a:r>
            <a:rPr lang="en-US"/>
            <a:t>Cvechko Insurance Services</a:t>
          </a:r>
        </a:p>
      </dgm:t>
    </dgm:pt>
    <dgm:pt modelId="{B5D558D5-D73D-4F54-8A43-D9E974A6CD83}" type="parTrans" cxnId="{E0BE15E9-1F0F-4963-A41A-C0269773050E}">
      <dgm:prSet/>
      <dgm:spPr/>
      <dgm:t>
        <a:bodyPr/>
        <a:lstStyle/>
        <a:p>
          <a:endParaRPr lang="en-US"/>
        </a:p>
      </dgm:t>
    </dgm:pt>
    <dgm:pt modelId="{BBB7384E-2FC5-4F65-953E-330FD566A972}" type="sibTrans" cxnId="{E0BE15E9-1F0F-4963-A41A-C0269773050E}">
      <dgm:prSet/>
      <dgm:spPr/>
      <dgm:t>
        <a:bodyPr/>
        <a:lstStyle/>
        <a:p>
          <a:endParaRPr lang="en-US"/>
        </a:p>
      </dgm:t>
    </dgm:pt>
    <dgm:pt modelId="{7392E827-31D7-4A2E-BF79-0D29CA888E9D}">
      <dgm:prSet/>
      <dgm:spPr/>
      <dgm:t>
        <a:bodyPr/>
        <a:lstStyle/>
        <a:p>
          <a:r>
            <a:rPr lang="en-US"/>
            <a:t>Category B </a:t>
          </a:r>
          <a:r>
            <a:rPr lang="en-US" b="1"/>
            <a:t>– Michael Winter, </a:t>
          </a:r>
          <a:r>
            <a:rPr lang="en-US"/>
            <a:t>Bray &amp; Oakley Insurance Agency</a:t>
          </a:r>
        </a:p>
      </dgm:t>
    </dgm:pt>
    <dgm:pt modelId="{B94FDF5D-B985-4B83-ABCD-56EA2C07C60E}" type="parTrans" cxnId="{5D69753D-850B-43BF-8F62-860DCDC1F882}">
      <dgm:prSet/>
      <dgm:spPr/>
      <dgm:t>
        <a:bodyPr/>
        <a:lstStyle/>
        <a:p>
          <a:endParaRPr lang="en-US"/>
        </a:p>
      </dgm:t>
    </dgm:pt>
    <dgm:pt modelId="{D2724D4D-757A-4407-A95C-47CB2BD79475}" type="sibTrans" cxnId="{5D69753D-850B-43BF-8F62-860DCDC1F882}">
      <dgm:prSet/>
      <dgm:spPr/>
      <dgm:t>
        <a:bodyPr/>
        <a:lstStyle/>
        <a:p>
          <a:endParaRPr lang="en-US"/>
        </a:p>
      </dgm:t>
    </dgm:pt>
    <dgm:pt modelId="{5401A2A0-D145-4DD2-AEAA-F963B3FA6800}">
      <dgm:prSet/>
      <dgm:spPr/>
      <dgm:t>
        <a:bodyPr/>
        <a:lstStyle/>
        <a:p>
          <a:r>
            <a:rPr lang="en-US"/>
            <a:t>Category C </a:t>
          </a:r>
          <a:r>
            <a:rPr lang="en-US" b="1"/>
            <a:t>– Beth Bailey, </a:t>
          </a:r>
          <a:r>
            <a:rPr lang="en-US"/>
            <a:t>Bill Bailey Insurance Agency</a:t>
          </a:r>
        </a:p>
      </dgm:t>
    </dgm:pt>
    <dgm:pt modelId="{3CC666FB-B1D0-4B43-8722-E322D4C2FFF7}" type="parTrans" cxnId="{2CADA4EC-F614-419C-9794-89E47F0DE9C2}">
      <dgm:prSet/>
      <dgm:spPr/>
      <dgm:t>
        <a:bodyPr/>
        <a:lstStyle/>
        <a:p>
          <a:endParaRPr lang="en-US"/>
        </a:p>
      </dgm:t>
    </dgm:pt>
    <dgm:pt modelId="{8CE0C8B7-803A-4DF5-AC1E-D8F0B92DF4EC}" type="sibTrans" cxnId="{2CADA4EC-F614-419C-9794-89E47F0DE9C2}">
      <dgm:prSet/>
      <dgm:spPr/>
      <dgm:t>
        <a:bodyPr/>
        <a:lstStyle/>
        <a:p>
          <a:endParaRPr lang="en-US"/>
        </a:p>
      </dgm:t>
    </dgm:pt>
    <dgm:pt modelId="{AEA81EA9-7FEE-49CE-95D5-170C5EB6A829}">
      <dgm:prSet/>
      <dgm:spPr/>
      <dgm:t>
        <a:bodyPr/>
        <a:lstStyle/>
        <a:p>
          <a:r>
            <a:rPr lang="en-US"/>
            <a:t>Category D </a:t>
          </a:r>
          <a:r>
            <a:rPr lang="en-US" b="1"/>
            <a:t>– Nick Dyer, </a:t>
          </a:r>
          <a:r>
            <a:rPr lang="en-US"/>
            <a:t>Blue Ridge Risk Partners</a:t>
          </a:r>
        </a:p>
      </dgm:t>
    </dgm:pt>
    <dgm:pt modelId="{3F8927E3-3765-4862-B1BF-99B6D670AD40}" type="parTrans" cxnId="{5D36423C-3D41-4535-8B57-347EF51D81CF}">
      <dgm:prSet/>
      <dgm:spPr/>
      <dgm:t>
        <a:bodyPr/>
        <a:lstStyle/>
        <a:p>
          <a:endParaRPr lang="en-US"/>
        </a:p>
      </dgm:t>
    </dgm:pt>
    <dgm:pt modelId="{3F6ECE54-50B3-4EE9-AEAB-A5AADC62B5B8}" type="sibTrans" cxnId="{5D36423C-3D41-4535-8B57-347EF51D81CF}">
      <dgm:prSet/>
      <dgm:spPr/>
      <dgm:t>
        <a:bodyPr/>
        <a:lstStyle/>
        <a:p>
          <a:endParaRPr lang="en-US"/>
        </a:p>
      </dgm:t>
    </dgm:pt>
    <dgm:pt modelId="{1B922C6E-DE30-4B21-8A8D-DF0BFCB2A9E6}">
      <dgm:prSet/>
      <dgm:spPr/>
      <dgm:t>
        <a:bodyPr/>
        <a:lstStyle/>
        <a:p>
          <a:r>
            <a:rPr lang="en-US"/>
            <a:t>Category E </a:t>
          </a:r>
          <a:r>
            <a:rPr lang="en-US" b="1"/>
            <a:t>– Charlie Robinson, </a:t>
          </a:r>
          <a:r>
            <a:rPr lang="en-US"/>
            <a:t>Assured Partners of WV </a:t>
          </a:r>
        </a:p>
      </dgm:t>
    </dgm:pt>
    <dgm:pt modelId="{245B009D-3473-4159-BC14-A1820559524B}" type="parTrans" cxnId="{DA755EB4-B3EE-40C1-92BA-27B6E6322EB7}">
      <dgm:prSet/>
      <dgm:spPr/>
      <dgm:t>
        <a:bodyPr/>
        <a:lstStyle/>
        <a:p>
          <a:endParaRPr lang="en-US"/>
        </a:p>
      </dgm:t>
    </dgm:pt>
    <dgm:pt modelId="{A7F5FFBB-E078-4D15-B0CF-3AB9075FE613}" type="sibTrans" cxnId="{DA755EB4-B3EE-40C1-92BA-27B6E6322EB7}">
      <dgm:prSet/>
      <dgm:spPr/>
      <dgm:t>
        <a:bodyPr/>
        <a:lstStyle/>
        <a:p>
          <a:endParaRPr lang="en-US"/>
        </a:p>
      </dgm:t>
    </dgm:pt>
    <dgm:pt modelId="{CD852E75-86BB-4E29-BD8F-6E390827B69B}" type="pres">
      <dgm:prSet presAssocID="{2AB64DE5-71EB-436B-AA67-EA37993F6D40}" presName="outerComposite" presStyleCnt="0">
        <dgm:presLayoutVars>
          <dgm:chMax val="5"/>
          <dgm:dir/>
          <dgm:resizeHandles val="exact"/>
        </dgm:presLayoutVars>
      </dgm:prSet>
      <dgm:spPr/>
    </dgm:pt>
    <dgm:pt modelId="{193DC9FB-FC2A-4A98-A7C7-6DF1B8E37E31}" type="pres">
      <dgm:prSet presAssocID="{2AB64DE5-71EB-436B-AA67-EA37993F6D40}" presName="dummyMaxCanvas" presStyleCnt="0">
        <dgm:presLayoutVars/>
      </dgm:prSet>
      <dgm:spPr/>
    </dgm:pt>
    <dgm:pt modelId="{9C771834-8D8D-40D1-A6A4-5B79417CB140}" type="pres">
      <dgm:prSet presAssocID="{2AB64DE5-71EB-436B-AA67-EA37993F6D40}" presName="FiveNodes_1" presStyleLbl="node1" presStyleIdx="0" presStyleCnt="5">
        <dgm:presLayoutVars>
          <dgm:bulletEnabled val="1"/>
        </dgm:presLayoutVars>
      </dgm:prSet>
      <dgm:spPr/>
    </dgm:pt>
    <dgm:pt modelId="{16CF3FA5-487D-4FE7-AD83-38457346EACC}" type="pres">
      <dgm:prSet presAssocID="{2AB64DE5-71EB-436B-AA67-EA37993F6D40}" presName="FiveNodes_2" presStyleLbl="node1" presStyleIdx="1" presStyleCnt="5">
        <dgm:presLayoutVars>
          <dgm:bulletEnabled val="1"/>
        </dgm:presLayoutVars>
      </dgm:prSet>
      <dgm:spPr/>
    </dgm:pt>
    <dgm:pt modelId="{5FC75FE5-9703-4E63-AE75-AE0B3EC81A7E}" type="pres">
      <dgm:prSet presAssocID="{2AB64DE5-71EB-436B-AA67-EA37993F6D40}" presName="FiveNodes_3" presStyleLbl="node1" presStyleIdx="2" presStyleCnt="5">
        <dgm:presLayoutVars>
          <dgm:bulletEnabled val="1"/>
        </dgm:presLayoutVars>
      </dgm:prSet>
      <dgm:spPr/>
    </dgm:pt>
    <dgm:pt modelId="{4ADBE65E-24CA-4266-AA48-19F60D3EB5DE}" type="pres">
      <dgm:prSet presAssocID="{2AB64DE5-71EB-436B-AA67-EA37993F6D40}" presName="FiveNodes_4" presStyleLbl="node1" presStyleIdx="3" presStyleCnt="5">
        <dgm:presLayoutVars>
          <dgm:bulletEnabled val="1"/>
        </dgm:presLayoutVars>
      </dgm:prSet>
      <dgm:spPr/>
    </dgm:pt>
    <dgm:pt modelId="{940195A9-848D-4E94-8B22-E2DF93779E94}" type="pres">
      <dgm:prSet presAssocID="{2AB64DE5-71EB-436B-AA67-EA37993F6D40}" presName="FiveNodes_5" presStyleLbl="node1" presStyleIdx="4" presStyleCnt="5">
        <dgm:presLayoutVars>
          <dgm:bulletEnabled val="1"/>
        </dgm:presLayoutVars>
      </dgm:prSet>
      <dgm:spPr/>
    </dgm:pt>
    <dgm:pt modelId="{1E2E6463-42FC-441C-BA1A-C5CB15DEFEFE}" type="pres">
      <dgm:prSet presAssocID="{2AB64DE5-71EB-436B-AA67-EA37993F6D40}" presName="FiveConn_1-2" presStyleLbl="fgAccFollowNode1" presStyleIdx="0" presStyleCnt="4">
        <dgm:presLayoutVars>
          <dgm:bulletEnabled val="1"/>
        </dgm:presLayoutVars>
      </dgm:prSet>
      <dgm:spPr/>
    </dgm:pt>
    <dgm:pt modelId="{B5B15078-D994-4EDF-B54A-EDFFB9E34E4F}" type="pres">
      <dgm:prSet presAssocID="{2AB64DE5-71EB-436B-AA67-EA37993F6D40}" presName="FiveConn_2-3" presStyleLbl="fgAccFollowNode1" presStyleIdx="1" presStyleCnt="4">
        <dgm:presLayoutVars>
          <dgm:bulletEnabled val="1"/>
        </dgm:presLayoutVars>
      </dgm:prSet>
      <dgm:spPr/>
    </dgm:pt>
    <dgm:pt modelId="{D5A30D54-012D-4627-AEDA-A3A0FAE7FECD}" type="pres">
      <dgm:prSet presAssocID="{2AB64DE5-71EB-436B-AA67-EA37993F6D40}" presName="FiveConn_3-4" presStyleLbl="fgAccFollowNode1" presStyleIdx="2" presStyleCnt="4">
        <dgm:presLayoutVars>
          <dgm:bulletEnabled val="1"/>
        </dgm:presLayoutVars>
      </dgm:prSet>
      <dgm:spPr/>
    </dgm:pt>
    <dgm:pt modelId="{0CCE32E9-C366-4E8A-8D87-7273F20D4675}" type="pres">
      <dgm:prSet presAssocID="{2AB64DE5-71EB-436B-AA67-EA37993F6D40}" presName="FiveConn_4-5" presStyleLbl="fgAccFollowNode1" presStyleIdx="3" presStyleCnt="4">
        <dgm:presLayoutVars>
          <dgm:bulletEnabled val="1"/>
        </dgm:presLayoutVars>
      </dgm:prSet>
      <dgm:spPr/>
    </dgm:pt>
    <dgm:pt modelId="{471FCF52-4DC9-40E8-BB0A-C77310E6D7FD}" type="pres">
      <dgm:prSet presAssocID="{2AB64DE5-71EB-436B-AA67-EA37993F6D40}" presName="FiveNodes_1_text" presStyleLbl="node1" presStyleIdx="4" presStyleCnt="5">
        <dgm:presLayoutVars>
          <dgm:bulletEnabled val="1"/>
        </dgm:presLayoutVars>
      </dgm:prSet>
      <dgm:spPr/>
    </dgm:pt>
    <dgm:pt modelId="{5D550785-1B66-4238-986C-F131B54F1C95}" type="pres">
      <dgm:prSet presAssocID="{2AB64DE5-71EB-436B-AA67-EA37993F6D40}" presName="FiveNodes_2_text" presStyleLbl="node1" presStyleIdx="4" presStyleCnt="5">
        <dgm:presLayoutVars>
          <dgm:bulletEnabled val="1"/>
        </dgm:presLayoutVars>
      </dgm:prSet>
      <dgm:spPr/>
    </dgm:pt>
    <dgm:pt modelId="{FCC0EEE0-957D-40E4-A881-88283D00D07E}" type="pres">
      <dgm:prSet presAssocID="{2AB64DE5-71EB-436B-AA67-EA37993F6D40}" presName="FiveNodes_3_text" presStyleLbl="node1" presStyleIdx="4" presStyleCnt="5">
        <dgm:presLayoutVars>
          <dgm:bulletEnabled val="1"/>
        </dgm:presLayoutVars>
      </dgm:prSet>
      <dgm:spPr/>
    </dgm:pt>
    <dgm:pt modelId="{9B82FFBC-32F3-4DC0-94D4-E94A036AA6C0}" type="pres">
      <dgm:prSet presAssocID="{2AB64DE5-71EB-436B-AA67-EA37993F6D40}" presName="FiveNodes_4_text" presStyleLbl="node1" presStyleIdx="4" presStyleCnt="5">
        <dgm:presLayoutVars>
          <dgm:bulletEnabled val="1"/>
        </dgm:presLayoutVars>
      </dgm:prSet>
      <dgm:spPr/>
    </dgm:pt>
    <dgm:pt modelId="{A71F1B64-9FB7-48BE-B679-CFAFCC33BA47}" type="pres">
      <dgm:prSet presAssocID="{2AB64DE5-71EB-436B-AA67-EA37993F6D40}" presName="FiveNodes_5_text" presStyleLbl="node1" presStyleIdx="4" presStyleCnt="5">
        <dgm:presLayoutVars>
          <dgm:bulletEnabled val="1"/>
        </dgm:presLayoutVars>
      </dgm:prSet>
      <dgm:spPr/>
    </dgm:pt>
  </dgm:ptLst>
  <dgm:cxnLst>
    <dgm:cxn modelId="{C28E3609-E3B9-49F1-A9FD-78E20E8A6422}" type="presOf" srcId="{3F6ECE54-50B3-4EE9-AEAB-A5AADC62B5B8}" destId="{0CCE32E9-C366-4E8A-8D87-7273F20D4675}" srcOrd="0" destOrd="0" presId="urn:microsoft.com/office/officeart/2005/8/layout/vProcess5"/>
    <dgm:cxn modelId="{40BF8011-93F8-471B-8B10-5B5D32E0418D}" type="presOf" srcId="{7392E827-31D7-4A2E-BF79-0D29CA888E9D}" destId="{5D550785-1B66-4238-986C-F131B54F1C95}" srcOrd="1" destOrd="0" presId="urn:microsoft.com/office/officeart/2005/8/layout/vProcess5"/>
    <dgm:cxn modelId="{0E323620-B168-4695-AFA5-FEA9F130DE4E}" type="presOf" srcId="{2AB64DE5-71EB-436B-AA67-EA37993F6D40}" destId="{CD852E75-86BB-4E29-BD8F-6E390827B69B}" srcOrd="0" destOrd="0" presId="urn:microsoft.com/office/officeart/2005/8/layout/vProcess5"/>
    <dgm:cxn modelId="{904FE330-96A8-4ACD-BF43-CBEF01C11789}" type="presOf" srcId="{6DB1D0FB-0537-4B98-BC6E-26A50232D83B}" destId="{9C771834-8D8D-40D1-A6A4-5B79417CB140}" srcOrd="0" destOrd="0" presId="urn:microsoft.com/office/officeart/2005/8/layout/vProcess5"/>
    <dgm:cxn modelId="{5D36423C-3D41-4535-8B57-347EF51D81CF}" srcId="{2AB64DE5-71EB-436B-AA67-EA37993F6D40}" destId="{AEA81EA9-7FEE-49CE-95D5-170C5EB6A829}" srcOrd="3" destOrd="0" parTransId="{3F8927E3-3765-4862-B1BF-99B6D670AD40}" sibTransId="{3F6ECE54-50B3-4EE9-AEAB-A5AADC62B5B8}"/>
    <dgm:cxn modelId="{5D69753D-850B-43BF-8F62-860DCDC1F882}" srcId="{2AB64DE5-71EB-436B-AA67-EA37993F6D40}" destId="{7392E827-31D7-4A2E-BF79-0D29CA888E9D}" srcOrd="1" destOrd="0" parTransId="{B94FDF5D-B985-4B83-ABCD-56EA2C07C60E}" sibTransId="{D2724D4D-757A-4407-A95C-47CB2BD79475}"/>
    <dgm:cxn modelId="{B4CE105B-33DE-45A3-8AEE-D45F575E4E8E}" type="presOf" srcId="{D2724D4D-757A-4407-A95C-47CB2BD79475}" destId="{B5B15078-D994-4EDF-B54A-EDFFB9E34E4F}" srcOrd="0" destOrd="0" presId="urn:microsoft.com/office/officeart/2005/8/layout/vProcess5"/>
    <dgm:cxn modelId="{6A3FFA41-ABC4-4FA0-96A6-EFD2FA145F1F}" type="presOf" srcId="{1B922C6E-DE30-4B21-8A8D-DF0BFCB2A9E6}" destId="{940195A9-848D-4E94-8B22-E2DF93779E94}" srcOrd="0" destOrd="0" presId="urn:microsoft.com/office/officeart/2005/8/layout/vProcess5"/>
    <dgm:cxn modelId="{696AA063-3095-431A-8E1E-821495688323}" type="presOf" srcId="{BBB7384E-2FC5-4F65-953E-330FD566A972}" destId="{1E2E6463-42FC-441C-BA1A-C5CB15DEFEFE}" srcOrd="0" destOrd="0" presId="urn:microsoft.com/office/officeart/2005/8/layout/vProcess5"/>
    <dgm:cxn modelId="{3104F386-05E8-494A-B6EB-A5EB6E6556DF}" type="presOf" srcId="{5401A2A0-D145-4DD2-AEAA-F963B3FA6800}" destId="{FCC0EEE0-957D-40E4-A881-88283D00D07E}" srcOrd="1" destOrd="0" presId="urn:microsoft.com/office/officeart/2005/8/layout/vProcess5"/>
    <dgm:cxn modelId="{06DC1194-A8AC-4B10-B5C0-EFD40AADE5DA}" type="presOf" srcId="{1B922C6E-DE30-4B21-8A8D-DF0BFCB2A9E6}" destId="{A71F1B64-9FB7-48BE-B679-CFAFCC33BA47}" srcOrd="1" destOrd="0" presId="urn:microsoft.com/office/officeart/2005/8/layout/vProcess5"/>
    <dgm:cxn modelId="{0EC3BDA0-B2A2-4E52-9517-CF23F1ECDB10}" type="presOf" srcId="{6DB1D0FB-0537-4B98-BC6E-26A50232D83B}" destId="{471FCF52-4DC9-40E8-BB0A-C77310E6D7FD}" srcOrd="1" destOrd="0" presId="urn:microsoft.com/office/officeart/2005/8/layout/vProcess5"/>
    <dgm:cxn modelId="{77675CB0-EBEF-4F8A-8471-749D183679B8}" type="presOf" srcId="{7392E827-31D7-4A2E-BF79-0D29CA888E9D}" destId="{16CF3FA5-487D-4FE7-AD83-38457346EACC}" srcOrd="0" destOrd="0" presId="urn:microsoft.com/office/officeart/2005/8/layout/vProcess5"/>
    <dgm:cxn modelId="{DA755EB4-B3EE-40C1-92BA-27B6E6322EB7}" srcId="{2AB64DE5-71EB-436B-AA67-EA37993F6D40}" destId="{1B922C6E-DE30-4B21-8A8D-DF0BFCB2A9E6}" srcOrd="4" destOrd="0" parTransId="{245B009D-3473-4159-BC14-A1820559524B}" sibTransId="{A7F5FFBB-E078-4D15-B0CF-3AB9075FE613}"/>
    <dgm:cxn modelId="{AFBD04CC-4979-4719-9875-295A9BDA62F7}" type="presOf" srcId="{AEA81EA9-7FEE-49CE-95D5-170C5EB6A829}" destId="{9B82FFBC-32F3-4DC0-94D4-E94A036AA6C0}" srcOrd="1" destOrd="0" presId="urn:microsoft.com/office/officeart/2005/8/layout/vProcess5"/>
    <dgm:cxn modelId="{50A6C8D0-F386-48B3-8403-793B3A8E8A41}" type="presOf" srcId="{5401A2A0-D145-4DD2-AEAA-F963B3FA6800}" destId="{5FC75FE5-9703-4E63-AE75-AE0B3EC81A7E}" srcOrd="0" destOrd="0" presId="urn:microsoft.com/office/officeart/2005/8/layout/vProcess5"/>
    <dgm:cxn modelId="{D8A30EE0-E687-4EEF-B8DB-271A78B61BCB}" type="presOf" srcId="{8CE0C8B7-803A-4DF5-AC1E-D8F0B92DF4EC}" destId="{D5A30D54-012D-4627-AEDA-A3A0FAE7FECD}" srcOrd="0" destOrd="0" presId="urn:microsoft.com/office/officeart/2005/8/layout/vProcess5"/>
    <dgm:cxn modelId="{E0BE15E9-1F0F-4963-A41A-C0269773050E}" srcId="{2AB64DE5-71EB-436B-AA67-EA37993F6D40}" destId="{6DB1D0FB-0537-4B98-BC6E-26A50232D83B}" srcOrd="0" destOrd="0" parTransId="{B5D558D5-D73D-4F54-8A43-D9E974A6CD83}" sibTransId="{BBB7384E-2FC5-4F65-953E-330FD566A972}"/>
    <dgm:cxn modelId="{AF9C40E9-992E-4AB5-8321-19F6293687D6}" type="presOf" srcId="{AEA81EA9-7FEE-49CE-95D5-170C5EB6A829}" destId="{4ADBE65E-24CA-4266-AA48-19F60D3EB5DE}" srcOrd="0" destOrd="0" presId="urn:microsoft.com/office/officeart/2005/8/layout/vProcess5"/>
    <dgm:cxn modelId="{2CADA4EC-F614-419C-9794-89E47F0DE9C2}" srcId="{2AB64DE5-71EB-436B-AA67-EA37993F6D40}" destId="{5401A2A0-D145-4DD2-AEAA-F963B3FA6800}" srcOrd="2" destOrd="0" parTransId="{3CC666FB-B1D0-4B43-8722-E322D4C2FFF7}" sibTransId="{8CE0C8B7-803A-4DF5-AC1E-D8F0B92DF4EC}"/>
    <dgm:cxn modelId="{D4FB2F28-1ECB-4A11-83CD-B8B9B1BF5122}" type="presParOf" srcId="{CD852E75-86BB-4E29-BD8F-6E390827B69B}" destId="{193DC9FB-FC2A-4A98-A7C7-6DF1B8E37E31}" srcOrd="0" destOrd="0" presId="urn:microsoft.com/office/officeart/2005/8/layout/vProcess5"/>
    <dgm:cxn modelId="{5F3EEEF5-4853-41C3-B108-D355D3DC8292}" type="presParOf" srcId="{CD852E75-86BB-4E29-BD8F-6E390827B69B}" destId="{9C771834-8D8D-40D1-A6A4-5B79417CB140}" srcOrd="1" destOrd="0" presId="urn:microsoft.com/office/officeart/2005/8/layout/vProcess5"/>
    <dgm:cxn modelId="{77EDE567-9E5D-4E5C-8CBF-AC67F881662E}" type="presParOf" srcId="{CD852E75-86BB-4E29-BD8F-6E390827B69B}" destId="{16CF3FA5-487D-4FE7-AD83-38457346EACC}" srcOrd="2" destOrd="0" presId="urn:microsoft.com/office/officeart/2005/8/layout/vProcess5"/>
    <dgm:cxn modelId="{B46BEEEB-E532-4037-9A1C-52DEDD3FF6C8}" type="presParOf" srcId="{CD852E75-86BB-4E29-BD8F-6E390827B69B}" destId="{5FC75FE5-9703-4E63-AE75-AE0B3EC81A7E}" srcOrd="3" destOrd="0" presId="urn:microsoft.com/office/officeart/2005/8/layout/vProcess5"/>
    <dgm:cxn modelId="{89BD202F-0E2D-4515-B8CD-A58373E14D6B}" type="presParOf" srcId="{CD852E75-86BB-4E29-BD8F-6E390827B69B}" destId="{4ADBE65E-24CA-4266-AA48-19F60D3EB5DE}" srcOrd="4" destOrd="0" presId="urn:microsoft.com/office/officeart/2005/8/layout/vProcess5"/>
    <dgm:cxn modelId="{7979AE30-DC9E-419B-AEFE-505A94BB1730}" type="presParOf" srcId="{CD852E75-86BB-4E29-BD8F-6E390827B69B}" destId="{940195A9-848D-4E94-8B22-E2DF93779E94}" srcOrd="5" destOrd="0" presId="urn:microsoft.com/office/officeart/2005/8/layout/vProcess5"/>
    <dgm:cxn modelId="{AE36E188-F603-409E-AD52-5E38AC67CED5}" type="presParOf" srcId="{CD852E75-86BB-4E29-BD8F-6E390827B69B}" destId="{1E2E6463-42FC-441C-BA1A-C5CB15DEFEFE}" srcOrd="6" destOrd="0" presId="urn:microsoft.com/office/officeart/2005/8/layout/vProcess5"/>
    <dgm:cxn modelId="{316CD019-4282-4E41-9037-FB095254E487}" type="presParOf" srcId="{CD852E75-86BB-4E29-BD8F-6E390827B69B}" destId="{B5B15078-D994-4EDF-B54A-EDFFB9E34E4F}" srcOrd="7" destOrd="0" presId="urn:microsoft.com/office/officeart/2005/8/layout/vProcess5"/>
    <dgm:cxn modelId="{D72EF2E6-A606-439A-9925-E11A0C90381C}" type="presParOf" srcId="{CD852E75-86BB-4E29-BD8F-6E390827B69B}" destId="{D5A30D54-012D-4627-AEDA-A3A0FAE7FECD}" srcOrd="8" destOrd="0" presId="urn:microsoft.com/office/officeart/2005/8/layout/vProcess5"/>
    <dgm:cxn modelId="{5DC35ED0-E4B4-40EF-A398-70DD749F8EA1}" type="presParOf" srcId="{CD852E75-86BB-4E29-BD8F-6E390827B69B}" destId="{0CCE32E9-C366-4E8A-8D87-7273F20D4675}" srcOrd="9" destOrd="0" presId="urn:microsoft.com/office/officeart/2005/8/layout/vProcess5"/>
    <dgm:cxn modelId="{9C1199AE-3E4E-4A03-9D8C-059436824FFD}" type="presParOf" srcId="{CD852E75-86BB-4E29-BD8F-6E390827B69B}" destId="{471FCF52-4DC9-40E8-BB0A-C77310E6D7FD}" srcOrd="10" destOrd="0" presId="urn:microsoft.com/office/officeart/2005/8/layout/vProcess5"/>
    <dgm:cxn modelId="{1EDCBFC5-5FF5-42F9-BFA3-5F25E4E461B0}" type="presParOf" srcId="{CD852E75-86BB-4E29-BD8F-6E390827B69B}" destId="{5D550785-1B66-4238-986C-F131B54F1C95}" srcOrd="11" destOrd="0" presId="urn:microsoft.com/office/officeart/2005/8/layout/vProcess5"/>
    <dgm:cxn modelId="{E5B4FF18-E2C8-4DA8-98A6-A4E0469C9A14}" type="presParOf" srcId="{CD852E75-86BB-4E29-BD8F-6E390827B69B}" destId="{FCC0EEE0-957D-40E4-A881-88283D00D07E}" srcOrd="12" destOrd="0" presId="urn:microsoft.com/office/officeart/2005/8/layout/vProcess5"/>
    <dgm:cxn modelId="{15417380-06CF-4311-B2AA-112DEEAD088C}" type="presParOf" srcId="{CD852E75-86BB-4E29-BD8F-6E390827B69B}" destId="{9B82FFBC-32F3-4DC0-94D4-E94A036AA6C0}" srcOrd="13" destOrd="0" presId="urn:microsoft.com/office/officeart/2005/8/layout/vProcess5"/>
    <dgm:cxn modelId="{7CABDBFD-FFB8-4B95-925E-F75D29BD6D32}" type="presParOf" srcId="{CD852E75-86BB-4E29-BD8F-6E390827B69B}" destId="{A71F1B64-9FB7-48BE-B679-CFAFCC33BA4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98FC30-20CF-4112-885E-A949CE7FF79D}"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A9427ECF-3448-4647-8D92-E53A7A3CB4A5}">
      <dgm:prSet/>
      <dgm:spPr/>
      <dgm:t>
        <a:bodyPr/>
        <a:lstStyle/>
        <a:p>
          <a:r>
            <a:rPr lang="en-US" b="1" dirty="0"/>
            <a:t>64 Agency Members</a:t>
          </a:r>
          <a:endParaRPr lang="en-US" dirty="0"/>
        </a:p>
      </dgm:t>
    </dgm:pt>
    <dgm:pt modelId="{FA991433-786F-4B06-AC7F-0B085F3191B3}" type="parTrans" cxnId="{444D3E7C-7907-480D-8C9F-721C92DB801E}">
      <dgm:prSet/>
      <dgm:spPr/>
      <dgm:t>
        <a:bodyPr/>
        <a:lstStyle/>
        <a:p>
          <a:endParaRPr lang="en-US"/>
        </a:p>
      </dgm:t>
    </dgm:pt>
    <dgm:pt modelId="{4053579E-BDED-4207-9CA0-A3E45538CE2E}" type="sibTrans" cxnId="{444D3E7C-7907-480D-8C9F-721C92DB801E}">
      <dgm:prSet/>
      <dgm:spPr/>
      <dgm:t>
        <a:bodyPr/>
        <a:lstStyle/>
        <a:p>
          <a:endParaRPr lang="en-US"/>
        </a:p>
      </dgm:t>
    </dgm:pt>
    <dgm:pt modelId="{64BCE867-2273-4EFF-8A4B-E1F47D626ED3}">
      <dgm:prSet/>
      <dgm:spPr/>
      <dgm:t>
        <a:bodyPr/>
        <a:lstStyle/>
        <a:p>
          <a:r>
            <a:rPr lang="en-US" b="1" dirty="0"/>
            <a:t>20 Associate Partners</a:t>
          </a:r>
          <a:endParaRPr lang="en-US" dirty="0"/>
        </a:p>
      </dgm:t>
    </dgm:pt>
    <dgm:pt modelId="{BB67870B-455B-4A42-927D-537C1006C6C7}" type="parTrans" cxnId="{8EB9B7FE-AF5B-43B0-8DA8-5B10BD46C382}">
      <dgm:prSet/>
      <dgm:spPr/>
      <dgm:t>
        <a:bodyPr/>
        <a:lstStyle/>
        <a:p>
          <a:endParaRPr lang="en-US"/>
        </a:p>
      </dgm:t>
    </dgm:pt>
    <dgm:pt modelId="{708EE26B-093A-4253-9702-5D1698C87BAB}" type="sibTrans" cxnId="{8EB9B7FE-AF5B-43B0-8DA8-5B10BD46C382}">
      <dgm:prSet/>
      <dgm:spPr/>
      <dgm:t>
        <a:bodyPr/>
        <a:lstStyle/>
        <a:p>
          <a:endParaRPr lang="en-US"/>
        </a:p>
      </dgm:t>
    </dgm:pt>
    <dgm:pt modelId="{E3108D81-6C7E-4BFA-A233-2D062B32B59A}" type="pres">
      <dgm:prSet presAssocID="{1398FC30-20CF-4112-885E-A949CE7FF79D}" presName="linear" presStyleCnt="0">
        <dgm:presLayoutVars>
          <dgm:dir/>
          <dgm:animLvl val="lvl"/>
          <dgm:resizeHandles val="exact"/>
        </dgm:presLayoutVars>
      </dgm:prSet>
      <dgm:spPr/>
    </dgm:pt>
    <dgm:pt modelId="{C47130FB-9809-4309-BBD6-802A8C29F289}" type="pres">
      <dgm:prSet presAssocID="{A9427ECF-3448-4647-8D92-E53A7A3CB4A5}" presName="parentLin" presStyleCnt="0"/>
      <dgm:spPr/>
    </dgm:pt>
    <dgm:pt modelId="{BFBBB371-702C-4095-AFEA-047ACACD4F96}" type="pres">
      <dgm:prSet presAssocID="{A9427ECF-3448-4647-8D92-E53A7A3CB4A5}" presName="parentLeftMargin" presStyleLbl="node1" presStyleIdx="0" presStyleCnt="2"/>
      <dgm:spPr/>
    </dgm:pt>
    <dgm:pt modelId="{38A5938E-5094-48C0-9029-1A4FB95A2BE0}" type="pres">
      <dgm:prSet presAssocID="{A9427ECF-3448-4647-8D92-E53A7A3CB4A5}" presName="parentText" presStyleLbl="node1" presStyleIdx="0" presStyleCnt="2">
        <dgm:presLayoutVars>
          <dgm:chMax val="0"/>
          <dgm:bulletEnabled val="1"/>
        </dgm:presLayoutVars>
      </dgm:prSet>
      <dgm:spPr/>
    </dgm:pt>
    <dgm:pt modelId="{C43E3AB9-D4C8-4C68-AF67-3F923F6F56C9}" type="pres">
      <dgm:prSet presAssocID="{A9427ECF-3448-4647-8D92-E53A7A3CB4A5}" presName="negativeSpace" presStyleCnt="0"/>
      <dgm:spPr/>
    </dgm:pt>
    <dgm:pt modelId="{1ADC06D0-5B1B-4E5E-92F0-680A2CC4AC26}" type="pres">
      <dgm:prSet presAssocID="{A9427ECF-3448-4647-8D92-E53A7A3CB4A5}" presName="childText" presStyleLbl="conFgAcc1" presStyleIdx="0" presStyleCnt="2">
        <dgm:presLayoutVars>
          <dgm:bulletEnabled val="1"/>
        </dgm:presLayoutVars>
      </dgm:prSet>
      <dgm:spPr/>
    </dgm:pt>
    <dgm:pt modelId="{2F0F8035-FD36-440C-9FD3-C3E7FE273281}" type="pres">
      <dgm:prSet presAssocID="{4053579E-BDED-4207-9CA0-A3E45538CE2E}" presName="spaceBetweenRectangles" presStyleCnt="0"/>
      <dgm:spPr/>
    </dgm:pt>
    <dgm:pt modelId="{B017AF3C-A073-4765-83EF-06F094355454}" type="pres">
      <dgm:prSet presAssocID="{64BCE867-2273-4EFF-8A4B-E1F47D626ED3}" presName="parentLin" presStyleCnt="0"/>
      <dgm:spPr/>
    </dgm:pt>
    <dgm:pt modelId="{B8922F06-D816-4DBD-9B34-05D4A388625A}" type="pres">
      <dgm:prSet presAssocID="{64BCE867-2273-4EFF-8A4B-E1F47D626ED3}" presName="parentLeftMargin" presStyleLbl="node1" presStyleIdx="0" presStyleCnt="2"/>
      <dgm:spPr/>
    </dgm:pt>
    <dgm:pt modelId="{FE4B34B1-367D-4298-B7C2-552C5E057116}" type="pres">
      <dgm:prSet presAssocID="{64BCE867-2273-4EFF-8A4B-E1F47D626ED3}" presName="parentText" presStyleLbl="node1" presStyleIdx="1" presStyleCnt="2">
        <dgm:presLayoutVars>
          <dgm:chMax val="0"/>
          <dgm:bulletEnabled val="1"/>
        </dgm:presLayoutVars>
      </dgm:prSet>
      <dgm:spPr/>
    </dgm:pt>
    <dgm:pt modelId="{6340D416-DA85-4BEA-AEFF-348A5DE41C5F}" type="pres">
      <dgm:prSet presAssocID="{64BCE867-2273-4EFF-8A4B-E1F47D626ED3}" presName="negativeSpace" presStyleCnt="0"/>
      <dgm:spPr/>
    </dgm:pt>
    <dgm:pt modelId="{83ACCA5C-A989-41DB-A3CC-858BE1826428}" type="pres">
      <dgm:prSet presAssocID="{64BCE867-2273-4EFF-8A4B-E1F47D626ED3}" presName="childText" presStyleLbl="conFgAcc1" presStyleIdx="1" presStyleCnt="2">
        <dgm:presLayoutVars>
          <dgm:bulletEnabled val="1"/>
        </dgm:presLayoutVars>
      </dgm:prSet>
      <dgm:spPr/>
    </dgm:pt>
  </dgm:ptLst>
  <dgm:cxnLst>
    <dgm:cxn modelId="{BF4D676A-A6B4-4860-92AD-E37F55C333F3}" type="presOf" srcId="{64BCE867-2273-4EFF-8A4B-E1F47D626ED3}" destId="{B8922F06-D816-4DBD-9B34-05D4A388625A}" srcOrd="0" destOrd="0" presId="urn:microsoft.com/office/officeart/2005/8/layout/list1"/>
    <dgm:cxn modelId="{AF37846D-A665-4CFF-B23A-D58D0B15DC55}" type="presOf" srcId="{A9427ECF-3448-4647-8D92-E53A7A3CB4A5}" destId="{BFBBB371-702C-4095-AFEA-047ACACD4F96}" srcOrd="0" destOrd="0" presId="urn:microsoft.com/office/officeart/2005/8/layout/list1"/>
    <dgm:cxn modelId="{444D3E7C-7907-480D-8C9F-721C92DB801E}" srcId="{1398FC30-20CF-4112-885E-A949CE7FF79D}" destId="{A9427ECF-3448-4647-8D92-E53A7A3CB4A5}" srcOrd="0" destOrd="0" parTransId="{FA991433-786F-4B06-AC7F-0B085F3191B3}" sibTransId="{4053579E-BDED-4207-9CA0-A3E45538CE2E}"/>
    <dgm:cxn modelId="{0744B192-9519-4470-9D1B-57CBD48813A5}" type="presOf" srcId="{64BCE867-2273-4EFF-8A4B-E1F47D626ED3}" destId="{FE4B34B1-367D-4298-B7C2-552C5E057116}" srcOrd="1" destOrd="0" presId="urn:microsoft.com/office/officeart/2005/8/layout/list1"/>
    <dgm:cxn modelId="{30E3C4A2-47A3-4D7C-B016-E2D0CDB42941}" type="presOf" srcId="{1398FC30-20CF-4112-885E-A949CE7FF79D}" destId="{E3108D81-6C7E-4BFA-A233-2D062B32B59A}" srcOrd="0" destOrd="0" presId="urn:microsoft.com/office/officeart/2005/8/layout/list1"/>
    <dgm:cxn modelId="{E204ABE7-0588-4689-8BFD-F2CF3358BF0D}" type="presOf" srcId="{A9427ECF-3448-4647-8D92-E53A7A3CB4A5}" destId="{38A5938E-5094-48C0-9029-1A4FB95A2BE0}" srcOrd="1" destOrd="0" presId="urn:microsoft.com/office/officeart/2005/8/layout/list1"/>
    <dgm:cxn modelId="{8EB9B7FE-AF5B-43B0-8DA8-5B10BD46C382}" srcId="{1398FC30-20CF-4112-885E-A949CE7FF79D}" destId="{64BCE867-2273-4EFF-8A4B-E1F47D626ED3}" srcOrd="1" destOrd="0" parTransId="{BB67870B-455B-4A42-927D-537C1006C6C7}" sibTransId="{708EE26B-093A-4253-9702-5D1698C87BAB}"/>
    <dgm:cxn modelId="{10C4EA89-F5D7-48D1-A353-93166E0D2A93}" type="presParOf" srcId="{E3108D81-6C7E-4BFA-A233-2D062B32B59A}" destId="{C47130FB-9809-4309-BBD6-802A8C29F289}" srcOrd="0" destOrd="0" presId="urn:microsoft.com/office/officeart/2005/8/layout/list1"/>
    <dgm:cxn modelId="{657644C5-9334-4BAF-B0B9-29A92644E4B7}" type="presParOf" srcId="{C47130FB-9809-4309-BBD6-802A8C29F289}" destId="{BFBBB371-702C-4095-AFEA-047ACACD4F96}" srcOrd="0" destOrd="0" presId="urn:microsoft.com/office/officeart/2005/8/layout/list1"/>
    <dgm:cxn modelId="{9BCF82FD-F285-4FCA-AB1D-CF0EBFDD6F45}" type="presParOf" srcId="{C47130FB-9809-4309-BBD6-802A8C29F289}" destId="{38A5938E-5094-48C0-9029-1A4FB95A2BE0}" srcOrd="1" destOrd="0" presId="urn:microsoft.com/office/officeart/2005/8/layout/list1"/>
    <dgm:cxn modelId="{C3927D80-A4DC-4EE4-8CFB-94FDFE836AC6}" type="presParOf" srcId="{E3108D81-6C7E-4BFA-A233-2D062B32B59A}" destId="{C43E3AB9-D4C8-4C68-AF67-3F923F6F56C9}" srcOrd="1" destOrd="0" presId="urn:microsoft.com/office/officeart/2005/8/layout/list1"/>
    <dgm:cxn modelId="{A19125CB-7B9B-4B28-8BAB-032EEBC0AB51}" type="presParOf" srcId="{E3108D81-6C7E-4BFA-A233-2D062B32B59A}" destId="{1ADC06D0-5B1B-4E5E-92F0-680A2CC4AC26}" srcOrd="2" destOrd="0" presId="urn:microsoft.com/office/officeart/2005/8/layout/list1"/>
    <dgm:cxn modelId="{92253ECE-FB87-431F-8A72-36F4C2502A49}" type="presParOf" srcId="{E3108D81-6C7E-4BFA-A233-2D062B32B59A}" destId="{2F0F8035-FD36-440C-9FD3-C3E7FE273281}" srcOrd="3" destOrd="0" presId="urn:microsoft.com/office/officeart/2005/8/layout/list1"/>
    <dgm:cxn modelId="{7BEBD818-B8B7-425B-A0AB-E238B81A6C4A}" type="presParOf" srcId="{E3108D81-6C7E-4BFA-A233-2D062B32B59A}" destId="{B017AF3C-A073-4765-83EF-06F094355454}" srcOrd="4" destOrd="0" presId="urn:microsoft.com/office/officeart/2005/8/layout/list1"/>
    <dgm:cxn modelId="{8AEEBEAF-A419-4471-A735-48A26EA1CA53}" type="presParOf" srcId="{B017AF3C-A073-4765-83EF-06F094355454}" destId="{B8922F06-D816-4DBD-9B34-05D4A388625A}" srcOrd="0" destOrd="0" presId="urn:microsoft.com/office/officeart/2005/8/layout/list1"/>
    <dgm:cxn modelId="{4B725F0C-D02B-439E-85D8-F5EAC1086995}" type="presParOf" srcId="{B017AF3C-A073-4765-83EF-06F094355454}" destId="{FE4B34B1-367D-4298-B7C2-552C5E057116}" srcOrd="1" destOrd="0" presId="urn:microsoft.com/office/officeart/2005/8/layout/list1"/>
    <dgm:cxn modelId="{BDDF3544-AF4D-4DE2-85B0-ACD168B7A6E0}" type="presParOf" srcId="{E3108D81-6C7E-4BFA-A233-2D062B32B59A}" destId="{6340D416-DA85-4BEA-AEFF-348A5DE41C5F}" srcOrd="5" destOrd="0" presId="urn:microsoft.com/office/officeart/2005/8/layout/list1"/>
    <dgm:cxn modelId="{76F6AF34-F234-4EBC-BFE0-890FFAAA3D2F}" type="presParOf" srcId="{E3108D81-6C7E-4BFA-A233-2D062B32B59A}" destId="{83ACCA5C-A989-41DB-A3CC-858BE182642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CF13A1-0445-4DD1-AA89-40911A3EF1D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B52BE2B-A40E-4F0F-81CA-211A0BE1CD72}">
      <dgm:prSet/>
      <dgm:spPr/>
      <dgm:t>
        <a:bodyPr/>
        <a:lstStyle/>
        <a:p>
          <a:r>
            <a:rPr lang="en-US" dirty="0"/>
            <a:t>Agency of Choice</a:t>
          </a:r>
        </a:p>
      </dgm:t>
    </dgm:pt>
    <dgm:pt modelId="{133F5335-221E-4270-871A-4CB1C3A11E95}" type="parTrans" cxnId="{DACC006C-B9D2-407F-A7E5-90C3B8808A99}">
      <dgm:prSet/>
      <dgm:spPr/>
      <dgm:t>
        <a:bodyPr/>
        <a:lstStyle/>
        <a:p>
          <a:endParaRPr lang="en-US"/>
        </a:p>
      </dgm:t>
    </dgm:pt>
    <dgm:pt modelId="{BA62AD8B-01DF-4231-9727-C06E0BEA1287}" type="sibTrans" cxnId="{DACC006C-B9D2-407F-A7E5-90C3B8808A99}">
      <dgm:prSet/>
      <dgm:spPr/>
      <dgm:t>
        <a:bodyPr/>
        <a:lstStyle/>
        <a:p>
          <a:endParaRPr lang="en-US"/>
        </a:p>
      </dgm:t>
    </dgm:pt>
    <dgm:pt modelId="{8CB84B6C-4A4C-4F64-BBA7-EC41E45B62D3}">
      <dgm:prSet/>
      <dgm:spPr/>
      <dgm:t>
        <a:bodyPr/>
        <a:lstStyle/>
        <a:p>
          <a:r>
            <a:rPr lang="en-US" dirty="0"/>
            <a:t>Countryside Insurance Agency LLC</a:t>
          </a:r>
        </a:p>
      </dgm:t>
    </dgm:pt>
    <dgm:pt modelId="{790DF257-44B8-47DB-A66F-AAEF130A2EEB}" type="parTrans" cxnId="{A73A27C4-6AF2-4BE9-B3CB-8FB6E347FFD4}">
      <dgm:prSet/>
      <dgm:spPr/>
      <dgm:t>
        <a:bodyPr/>
        <a:lstStyle/>
        <a:p>
          <a:endParaRPr lang="en-US"/>
        </a:p>
      </dgm:t>
    </dgm:pt>
    <dgm:pt modelId="{2491D91F-E1E1-46FF-8A6B-49A2C41E91F0}" type="sibTrans" cxnId="{A73A27C4-6AF2-4BE9-B3CB-8FB6E347FFD4}">
      <dgm:prSet/>
      <dgm:spPr/>
      <dgm:t>
        <a:bodyPr/>
        <a:lstStyle/>
        <a:p>
          <a:endParaRPr lang="en-US"/>
        </a:p>
      </dgm:t>
    </dgm:pt>
    <dgm:pt modelId="{FB48D1DA-573E-48FB-AB74-4A1353627FA4}">
      <dgm:prSet/>
      <dgm:spPr/>
      <dgm:t>
        <a:bodyPr/>
        <a:lstStyle/>
        <a:p>
          <a:r>
            <a:rPr lang="en-US" dirty="0"/>
            <a:t>Mountain State Insurance Group LLC</a:t>
          </a:r>
        </a:p>
      </dgm:t>
    </dgm:pt>
    <dgm:pt modelId="{09777EB2-DA3E-413B-B21D-207EDEA23E20}" type="parTrans" cxnId="{5030E904-7B70-48DD-940A-BF69BBBBCA22}">
      <dgm:prSet/>
      <dgm:spPr/>
      <dgm:t>
        <a:bodyPr/>
        <a:lstStyle/>
        <a:p>
          <a:endParaRPr lang="en-US"/>
        </a:p>
      </dgm:t>
    </dgm:pt>
    <dgm:pt modelId="{F2D1B931-873A-48E7-9B5D-652F933CC537}" type="sibTrans" cxnId="{5030E904-7B70-48DD-940A-BF69BBBBCA22}">
      <dgm:prSet/>
      <dgm:spPr/>
      <dgm:t>
        <a:bodyPr/>
        <a:lstStyle/>
        <a:p>
          <a:endParaRPr lang="en-US"/>
        </a:p>
      </dgm:t>
    </dgm:pt>
    <dgm:pt modelId="{D90E45BE-9C38-40CF-B838-67AD9D2A792A}">
      <dgm:prSet/>
      <dgm:spPr/>
      <dgm:t>
        <a:bodyPr/>
        <a:lstStyle/>
        <a:p>
          <a:r>
            <a:rPr lang="en-US" dirty="0" err="1"/>
            <a:t>Comparion</a:t>
          </a:r>
          <a:r>
            <a:rPr lang="en-US" dirty="0"/>
            <a:t> Insurance Agency</a:t>
          </a:r>
        </a:p>
      </dgm:t>
    </dgm:pt>
    <dgm:pt modelId="{1166CE5D-F035-4AD7-B189-00572373A7BA}" type="parTrans" cxnId="{9366C872-A9D5-4E96-9512-5FFCFFC4AA99}">
      <dgm:prSet/>
      <dgm:spPr/>
      <dgm:t>
        <a:bodyPr/>
        <a:lstStyle/>
        <a:p>
          <a:endParaRPr lang="en-US"/>
        </a:p>
      </dgm:t>
    </dgm:pt>
    <dgm:pt modelId="{D2D70E2C-636E-4F2E-9F43-072A659A4E1B}" type="sibTrans" cxnId="{9366C872-A9D5-4E96-9512-5FFCFFC4AA99}">
      <dgm:prSet/>
      <dgm:spPr/>
      <dgm:t>
        <a:bodyPr/>
        <a:lstStyle/>
        <a:p>
          <a:endParaRPr lang="en-US"/>
        </a:p>
      </dgm:t>
    </dgm:pt>
    <dgm:pt modelId="{244F6112-FF4E-4E31-8F35-806AB0A9F099}">
      <dgm:prSet/>
      <dgm:spPr/>
      <dgm:t>
        <a:bodyPr/>
        <a:lstStyle/>
        <a:p>
          <a:r>
            <a:rPr lang="en-US" dirty="0"/>
            <a:t>E&amp;B Insurance</a:t>
          </a:r>
        </a:p>
      </dgm:t>
    </dgm:pt>
    <dgm:pt modelId="{399C79BA-E888-4F8B-AC31-999B6978ABE5}" type="parTrans" cxnId="{35243729-C936-4AAD-97F9-31A07720ED64}">
      <dgm:prSet/>
      <dgm:spPr/>
      <dgm:t>
        <a:bodyPr/>
        <a:lstStyle/>
        <a:p>
          <a:endParaRPr lang="en-US"/>
        </a:p>
      </dgm:t>
    </dgm:pt>
    <dgm:pt modelId="{16D7D610-264B-48E9-8B11-953BE5BD4FFF}" type="sibTrans" cxnId="{35243729-C936-4AAD-97F9-31A07720ED64}">
      <dgm:prSet/>
      <dgm:spPr/>
      <dgm:t>
        <a:bodyPr/>
        <a:lstStyle/>
        <a:p>
          <a:endParaRPr lang="en-US"/>
        </a:p>
      </dgm:t>
    </dgm:pt>
    <dgm:pt modelId="{9C30D20C-3D90-431E-ABF0-1C48B0CD2DDB}">
      <dgm:prSet/>
      <dgm:spPr/>
      <dgm:t>
        <a:bodyPr/>
        <a:lstStyle/>
        <a:p>
          <a:r>
            <a:rPr lang="en-US" dirty="0"/>
            <a:t>Biggs Insurance</a:t>
          </a:r>
        </a:p>
      </dgm:t>
    </dgm:pt>
    <dgm:pt modelId="{F4A5EDE8-2A44-4ED2-A907-CF4681DCED7A}" type="parTrans" cxnId="{496725C0-DFE7-4C6B-8153-9882A32B0354}">
      <dgm:prSet/>
      <dgm:spPr/>
      <dgm:t>
        <a:bodyPr/>
        <a:lstStyle/>
        <a:p>
          <a:endParaRPr lang="en-US"/>
        </a:p>
      </dgm:t>
    </dgm:pt>
    <dgm:pt modelId="{58B563B0-7266-4208-BD8A-70F4B53079E0}" type="sibTrans" cxnId="{496725C0-DFE7-4C6B-8153-9882A32B0354}">
      <dgm:prSet/>
      <dgm:spPr/>
      <dgm:t>
        <a:bodyPr/>
        <a:lstStyle/>
        <a:p>
          <a:endParaRPr lang="en-US"/>
        </a:p>
      </dgm:t>
    </dgm:pt>
    <dgm:pt modelId="{FD85FEC4-9273-47E1-90C8-035B85AA38A0}" type="pres">
      <dgm:prSet presAssocID="{E5CF13A1-0445-4DD1-AA89-40911A3EF1D8}" presName="linear" presStyleCnt="0">
        <dgm:presLayoutVars>
          <dgm:animLvl val="lvl"/>
          <dgm:resizeHandles val="exact"/>
        </dgm:presLayoutVars>
      </dgm:prSet>
      <dgm:spPr/>
    </dgm:pt>
    <dgm:pt modelId="{1C9A9B1F-8949-4ECA-8B53-7CC1C7ACE9A2}" type="pres">
      <dgm:prSet presAssocID="{CB52BE2B-A40E-4F0F-81CA-211A0BE1CD72}" presName="parentText" presStyleLbl="node1" presStyleIdx="0" presStyleCnt="6">
        <dgm:presLayoutVars>
          <dgm:chMax val="0"/>
          <dgm:bulletEnabled val="1"/>
        </dgm:presLayoutVars>
      </dgm:prSet>
      <dgm:spPr/>
    </dgm:pt>
    <dgm:pt modelId="{8B050CFB-61AE-40FA-8841-2B0BDF62A841}" type="pres">
      <dgm:prSet presAssocID="{BA62AD8B-01DF-4231-9727-C06E0BEA1287}" presName="spacer" presStyleCnt="0"/>
      <dgm:spPr/>
    </dgm:pt>
    <dgm:pt modelId="{31065E5A-EBE0-4441-B419-9BE17A9E4D7F}" type="pres">
      <dgm:prSet presAssocID="{8CB84B6C-4A4C-4F64-BBA7-EC41E45B62D3}" presName="parentText" presStyleLbl="node1" presStyleIdx="1" presStyleCnt="6">
        <dgm:presLayoutVars>
          <dgm:chMax val="0"/>
          <dgm:bulletEnabled val="1"/>
        </dgm:presLayoutVars>
      </dgm:prSet>
      <dgm:spPr/>
    </dgm:pt>
    <dgm:pt modelId="{BC1EA807-ECFD-43C4-BE3A-4066D926096A}" type="pres">
      <dgm:prSet presAssocID="{2491D91F-E1E1-46FF-8A6B-49A2C41E91F0}" presName="spacer" presStyleCnt="0"/>
      <dgm:spPr/>
    </dgm:pt>
    <dgm:pt modelId="{8915DDF1-C2FC-4E6D-819D-7FEBC2120582}" type="pres">
      <dgm:prSet presAssocID="{FB48D1DA-573E-48FB-AB74-4A1353627FA4}" presName="parentText" presStyleLbl="node1" presStyleIdx="2" presStyleCnt="6">
        <dgm:presLayoutVars>
          <dgm:chMax val="0"/>
          <dgm:bulletEnabled val="1"/>
        </dgm:presLayoutVars>
      </dgm:prSet>
      <dgm:spPr/>
    </dgm:pt>
    <dgm:pt modelId="{DD09B729-CE25-4E2B-8218-4808D2F2E3AB}" type="pres">
      <dgm:prSet presAssocID="{F2D1B931-873A-48E7-9B5D-652F933CC537}" presName="spacer" presStyleCnt="0"/>
      <dgm:spPr/>
    </dgm:pt>
    <dgm:pt modelId="{F94F5A3C-4EC5-4B72-89E8-413B26895292}" type="pres">
      <dgm:prSet presAssocID="{D90E45BE-9C38-40CF-B838-67AD9D2A792A}" presName="parentText" presStyleLbl="node1" presStyleIdx="3" presStyleCnt="6">
        <dgm:presLayoutVars>
          <dgm:chMax val="0"/>
          <dgm:bulletEnabled val="1"/>
        </dgm:presLayoutVars>
      </dgm:prSet>
      <dgm:spPr/>
    </dgm:pt>
    <dgm:pt modelId="{EEDC1D8A-6065-416A-BBD7-1AB93927A0BD}" type="pres">
      <dgm:prSet presAssocID="{D2D70E2C-636E-4F2E-9F43-072A659A4E1B}" presName="spacer" presStyleCnt="0"/>
      <dgm:spPr/>
    </dgm:pt>
    <dgm:pt modelId="{21CA2D8C-6CA9-43AE-AA8A-2E3C3BA97F70}" type="pres">
      <dgm:prSet presAssocID="{244F6112-FF4E-4E31-8F35-806AB0A9F099}" presName="parentText" presStyleLbl="node1" presStyleIdx="4" presStyleCnt="6" custLinFactNeighborX="-10711" custLinFactNeighborY="-33102">
        <dgm:presLayoutVars>
          <dgm:chMax val="0"/>
          <dgm:bulletEnabled val="1"/>
        </dgm:presLayoutVars>
      </dgm:prSet>
      <dgm:spPr/>
    </dgm:pt>
    <dgm:pt modelId="{6CB57186-753B-42B0-A56F-4D1692D2C8AD}" type="pres">
      <dgm:prSet presAssocID="{16D7D610-264B-48E9-8B11-953BE5BD4FFF}" presName="spacer" presStyleCnt="0"/>
      <dgm:spPr/>
    </dgm:pt>
    <dgm:pt modelId="{B7841916-C649-403F-9D22-819EE7B838C2}" type="pres">
      <dgm:prSet presAssocID="{9C30D20C-3D90-431E-ABF0-1C48B0CD2DDB}" presName="parentText" presStyleLbl="node1" presStyleIdx="5" presStyleCnt="6">
        <dgm:presLayoutVars>
          <dgm:chMax val="0"/>
          <dgm:bulletEnabled val="1"/>
        </dgm:presLayoutVars>
      </dgm:prSet>
      <dgm:spPr/>
    </dgm:pt>
  </dgm:ptLst>
  <dgm:cxnLst>
    <dgm:cxn modelId="{5030E904-7B70-48DD-940A-BF69BBBBCA22}" srcId="{E5CF13A1-0445-4DD1-AA89-40911A3EF1D8}" destId="{FB48D1DA-573E-48FB-AB74-4A1353627FA4}" srcOrd="2" destOrd="0" parTransId="{09777EB2-DA3E-413B-B21D-207EDEA23E20}" sibTransId="{F2D1B931-873A-48E7-9B5D-652F933CC537}"/>
    <dgm:cxn modelId="{4CAEB90A-927A-4131-87F0-59CF814F278A}" type="presOf" srcId="{D90E45BE-9C38-40CF-B838-67AD9D2A792A}" destId="{F94F5A3C-4EC5-4B72-89E8-413B26895292}" srcOrd="0" destOrd="0" presId="urn:microsoft.com/office/officeart/2005/8/layout/vList2"/>
    <dgm:cxn modelId="{35243729-C936-4AAD-97F9-31A07720ED64}" srcId="{E5CF13A1-0445-4DD1-AA89-40911A3EF1D8}" destId="{244F6112-FF4E-4E31-8F35-806AB0A9F099}" srcOrd="4" destOrd="0" parTransId="{399C79BA-E888-4F8B-AC31-999B6978ABE5}" sibTransId="{16D7D610-264B-48E9-8B11-953BE5BD4FFF}"/>
    <dgm:cxn modelId="{A81B6C29-F93E-4782-BC9E-55CC27BEB9D3}" type="presOf" srcId="{9C30D20C-3D90-431E-ABF0-1C48B0CD2DDB}" destId="{B7841916-C649-403F-9D22-819EE7B838C2}" srcOrd="0" destOrd="0" presId="urn:microsoft.com/office/officeart/2005/8/layout/vList2"/>
    <dgm:cxn modelId="{DACC006C-B9D2-407F-A7E5-90C3B8808A99}" srcId="{E5CF13A1-0445-4DD1-AA89-40911A3EF1D8}" destId="{CB52BE2B-A40E-4F0F-81CA-211A0BE1CD72}" srcOrd="0" destOrd="0" parTransId="{133F5335-221E-4270-871A-4CB1C3A11E95}" sibTransId="{BA62AD8B-01DF-4231-9727-C06E0BEA1287}"/>
    <dgm:cxn modelId="{9366C872-A9D5-4E96-9512-5FFCFFC4AA99}" srcId="{E5CF13A1-0445-4DD1-AA89-40911A3EF1D8}" destId="{D90E45BE-9C38-40CF-B838-67AD9D2A792A}" srcOrd="3" destOrd="0" parTransId="{1166CE5D-F035-4AD7-B189-00572373A7BA}" sibTransId="{D2D70E2C-636E-4F2E-9F43-072A659A4E1B}"/>
    <dgm:cxn modelId="{38DCD983-4455-4B17-820D-FBEC04835F0D}" type="presOf" srcId="{E5CF13A1-0445-4DD1-AA89-40911A3EF1D8}" destId="{FD85FEC4-9273-47E1-90C8-035B85AA38A0}" srcOrd="0" destOrd="0" presId="urn:microsoft.com/office/officeart/2005/8/layout/vList2"/>
    <dgm:cxn modelId="{48F16AB6-888E-486E-B371-D19230036057}" type="presOf" srcId="{CB52BE2B-A40E-4F0F-81CA-211A0BE1CD72}" destId="{1C9A9B1F-8949-4ECA-8B53-7CC1C7ACE9A2}" srcOrd="0" destOrd="0" presId="urn:microsoft.com/office/officeart/2005/8/layout/vList2"/>
    <dgm:cxn modelId="{496725C0-DFE7-4C6B-8153-9882A32B0354}" srcId="{E5CF13A1-0445-4DD1-AA89-40911A3EF1D8}" destId="{9C30D20C-3D90-431E-ABF0-1C48B0CD2DDB}" srcOrd="5" destOrd="0" parTransId="{F4A5EDE8-2A44-4ED2-A907-CF4681DCED7A}" sibTransId="{58B563B0-7266-4208-BD8A-70F4B53079E0}"/>
    <dgm:cxn modelId="{A73A27C4-6AF2-4BE9-B3CB-8FB6E347FFD4}" srcId="{E5CF13A1-0445-4DD1-AA89-40911A3EF1D8}" destId="{8CB84B6C-4A4C-4F64-BBA7-EC41E45B62D3}" srcOrd="1" destOrd="0" parTransId="{790DF257-44B8-47DB-A66F-AAEF130A2EEB}" sibTransId="{2491D91F-E1E1-46FF-8A6B-49A2C41E91F0}"/>
    <dgm:cxn modelId="{401B69D7-9538-4B74-A814-480BED0EC751}" type="presOf" srcId="{FB48D1DA-573E-48FB-AB74-4A1353627FA4}" destId="{8915DDF1-C2FC-4E6D-819D-7FEBC2120582}" srcOrd="0" destOrd="0" presId="urn:microsoft.com/office/officeart/2005/8/layout/vList2"/>
    <dgm:cxn modelId="{75637ADA-43EE-4685-ADA0-EE9ED21EDE25}" type="presOf" srcId="{244F6112-FF4E-4E31-8F35-806AB0A9F099}" destId="{21CA2D8C-6CA9-43AE-AA8A-2E3C3BA97F70}" srcOrd="0" destOrd="0" presId="urn:microsoft.com/office/officeart/2005/8/layout/vList2"/>
    <dgm:cxn modelId="{F4B0BFF2-DECD-41DB-AE9B-174AA4D9F72F}" type="presOf" srcId="{8CB84B6C-4A4C-4F64-BBA7-EC41E45B62D3}" destId="{31065E5A-EBE0-4441-B419-9BE17A9E4D7F}" srcOrd="0" destOrd="0" presId="urn:microsoft.com/office/officeart/2005/8/layout/vList2"/>
    <dgm:cxn modelId="{4031DD81-AA80-4441-A818-8EDDA3891B7B}" type="presParOf" srcId="{FD85FEC4-9273-47E1-90C8-035B85AA38A0}" destId="{1C9A9B1F-8949-4ECA-8B53-7CC1C7ACE9A2}" srcOrd="0" destOrd="0" presId="urn:microsoft.com/office/officeart/2005/8/layout/vList2"/>
    <dgm:cxn modelId="{C0F686B2-AA73-4DCE-8191-F0955C910535}" type="presParOf" srcId="{FD85FEC4-9273-47E1-90C8-035B85AA38A0}" destId="{8B050CFB-61AE-40FA-8841-2B0BDF62A841}" srcOrd="1" destOrd="0" presId="urn:microsoft.com/office/officeart/2005/8/layout/vList2"/>
    <dgm:cxn modelId="{39BBF0FC-0B77-46A0-9EBA-55A629649009}" type="presParOf" srcId="{FD85FEC4-9273-47E1-90C8-035B85AA38A0}" destId="{31065E5A-EBE0-4441-B419-9BE17A9E4D7F}" srcOrd="2" destOrd="0" presId="urn:microsoft.com/office/officeart/2005/8/layout/vList2"/>
    <dgm:cxn modelId="{004872C2-7951-4868-A078-6A3A9BFC0696}" type="presParOf" srcId="{FD85FEC4-9273-47E1-90C8-035B85AA38A0}" destId="{BC1EA807-ECFD-43C4-BE3A-4066D926096A}" srcOrd="3" destOrd="0" presId="urn:microsoft.com/office/officeart/2005/8/layout/vList2"/>
    <dgm:cxn modelId="{ABBE3F15-0CAE-4535-A178-DF596C1D8D7A}" type="presParOf" srcId="{FD85FEC4-9273-47E1-90C8-035B85AA38A0}" destId="{8915DDF1-C2FC-4E6D-819D-7FEBC2120582}" srcOrd="4" destOrd="0" presId="urn:microsoft.com/office/officeart/2005/8/layout/vList2"/>
    <dgm:cxn modelId="{66F0E07C-3A67-4FF1-99C5-27395EAE2127}" type="presParOf" srcId="{FD85FEC4-9273-47E1-90C8-035B85AA38A0}" destId="{DD09B729-CE25-4E2B-8218-4808D2F2E3AB}" srcOrd="5" destOrd="0" presId="urn:microsoft.com/office/officeart/2005/8/layout/vList2"/>
    <dgm:cxn modelId="{0458152E-4FEA-4BB3-B61C-3A42912807C5}" type="presParOf" srcId="{FD85FEC4-9273-47E1-90C8-035B85AA38A0}" destId="{F94F5A3C-4EC5-4B72-89E8-413B26895292}" srcOrd="6" destOrd="0" presId="urn:microsoft.com/office/officeart/2005/8/layout/vList2"/>
    <dgm:cxn modelId="{87EFAE98-B261-485B-B4BC-AD709B2C6775}" type="presParOf" srcId="{FD85FEC4-9273-47E1-90C8-035B85AA38A0}" destId="{EEDC1D8A-6065-416A-BBD7-1AB93927A0BD}" srcOrd="7" destOrd="0" presId="urn:microsoft.com/office/officeart/2005/8/layout/vList2"/>
    <dgm:cxn modelId="{045BC0A5-5FB3-456E-B1B4-C3C641371E18}" type="presParOf" srcId="{FD85FEC4-9273-47E1-90C8-035B85AA38A0}" destId="{21CA2D8C-6CA9-43AE-AA8A-2E3C3BA97F70}" srcOrd="8" destOrd="0" presId="urn:microsoft.com/office/officeart/2005/8/layout/vList2"/>
    <dgm:cxn modelId="{FB2F8923-4D78-49ED-AD16-C8825B40A95D}" type="presParOf" srcId="{FD85FEC4-9273-47E1-90C8-035B85AA38A0}" destId="{6CB57186-753B-42B0-A56F-4D1692D2C8AD}" srcOrd="9" destOrd="0" presId="urn:microsoft.com/office/officeart/2005/8/layout/vList2"/>
    <dgm:cxn modelId="{B50A7455-7DBD-4602-A8EC-33BB66DB2DAB}" type="presParOf" srcId="{FD85FEC4-9273-47E1-90C8-035B85AA38A0}" destId="{B7841916-C649-403F-9D22-819EE7B838C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D748E9-8188-4AFA-B5C1-374E561C143F}"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1E7D0270-F410-4169-B9E8-C970A7D2F573}">
      <dgm:prSet/>
      <dgm:spPr/>
      <dgm:t>
        <a:bodyPr/>
        <a:lstStyle/>
        <a:p>
          <a:r>
            <a:rPr lang="en-US"/>
            <a:t>Nine editions of </a:t>
          </a:r>
          <a:r>
            <a:rPr lang="en-US" i="1"/>
            <a:t>The Insuror</a:t>
          </a:r>
          <a:endParaRPr lang="en-US"/>
        </a:p>
      </dgm:t>
    </dgm:pt>
    <dgm:pt modelId="{10696021-C25B-49CC-A459-2AF9371C96A2}" type="parTrans" cxnId="{0F985719-91D2-480D-975F-0A726A3D098F}">
      <dgm:prSet/>
      <dgm:spPr/>
      <dgm:t>
        <a:bodyPr/>
        <a:lstStyle/>
        <a:p>
          <a:endParaRPr lang="en-US"/>
        </a:p>
      </dgm:t>
    </dgm:pt>
    <dgm:pt modelId="{6A06FD88-7654-43D4-A474-374D6A6C9DAD}" type="sibTrans" cxnId="{0F985719-91D2-480D-975F-0A726A3D098F}">
      <dgm:prSet/>
      <dgm:spPr/>
      <dgm:t>
        <a:bodyPr/>
        <a:lstStyle/>
        <a:p>
          <a:endParaRPr lang="en-US"/>
        </a:p>
      </dgm:t>
    </dgm:pt>
    <dgm:pt modelId="{AE0614EA-2521-4ACC-BDA4-EAAF0156B6C8}">
      <dgm:prSet/>
      <dgm:spPr/>
      <dgm:t>
        <a:bodyPr/>
        <a:lstStyle/>
        <a:p>
          <a:r>
            <a:rPr lang="en-US"/>
            <a:t>Numerous bulletins and updates</a:t>
          </a:r>
        </a:p>
      </dgm:t>
    </dgm:pt>
    <dgm:pt modelId="{FFA4FADF-37AF-465A-A83D-FA919E4AA5A8}" type="parTrans" cxnId="{892FE6C9-98E6-4E51-97A5-623641D58086}">
      <dgm:prSet/>
      <dgm:spPr/>
      <dgm:t>
        <a:bodyPr/>
        <a:lstStyle/>
        <a:p>
          <a:endParaRPr lang="en-US"/>
        </a:p>
      </dgm:t>
    </dgm:pt>
    <dgm:pt modelId="{88A45EEA-69ED-44A6-A3D3-239A1DB53675}" type="sibTrans" cxnId="{892FE6C9-98E6-4E51-97A5-623641D58086}">
      <dgm:prSet/>
      <dgm:spPr/>
      <dgm:t>
        <a:bodyPr/>
        <a:lstStyle/>
        <a:p>
          <a:endParaRPr lang="en-US"/>
        </a:p>
      </dgm:t>
    </dgm:pt>
    <dgm:pt modelId="{E0630260-7746-404F-8904-1466BA08271C}">
      <dgm:prSet/>
      <dgm:spPr/>
      <dgm:t>
        <a:bodyPr/>
        <a:lstStyle/>
        <a:p>
          <a:r>
            <a:rPr lang="en-US"/>
            <a:t>ABEN on-demand courses </a:t>
          </a:r>
        </a:p>
      </dgm:t>
    </dgm:pt>
    <dgm:pt modelId="{6457EB71-2CBD-4370-87B0-2716470D96D2}" type="parTrans" cxnId="{7DF9C275-46AF-4EF0-82FE-BAF6B48D81FD}">
      <dgm:prSet/>
      <dgm:spPr/>
      <dgm:t>
        <a:bodyPr/>
        <a:lstStyle/>
        <a:p>
          <a:endParaRPr lang="en-US"/>
        </a:p>
      </dgm:t>
    </dgm:pt>
    <dgm:pt modelId="{D0B86B0D-E914-47F6-BEEF-BD837558E922}" type="sibTrans" cxnId="{7DF9C275-46AF-4EF0-82FE-BAF6B48D81FD}">
      <dgm:prSet/>
      <dgm:spPr/>
      <dgm:t>
        <a:bodyPr/>
        <a:lstStyle/>
        <a:p>
          <a:endParaRPr lang="en-US"/>
        </a:p>
      </dgm:t>
    </dgm:pt>
    <dgm:pt modelId="{BCFFA515-6CBE-4403-A157-5DC41782122F}">
      <dgm:prSet/>
      <dgm:spPr/>
      <dgm:t>
        <a:bodyPr/>
        <a:lstStyle/>
        <a:p>
          <a:r>
            <a:rPr lang="en-US"/>
            <a:t>CE Credits earned for belonging to the Big I and for attending Big I Events</a:t>
          </a:r>
        </a:p>
      </dgm:t>
    </dgm:pt>
    <dgm:pt modelId="{43336794-8046-419B-914E-FA4CAE32FA63}" type="parTrans" cxnId="{1DB3C053-4726-424A-ACEB-1379B54FCBEC}">
      <dgm:prSet/>
      <dgm:spPr/>
      <dgm:t>
        <a:bodyPr/>
        <a:lstStyle/>
        <a:p>
          <a:endParaRPr lang="en-US"/>
        </a:p>
      </dgm:t>
    </dgm:pt>
    <dgm:pt modelId="{66057E1C-9C0F-414D-9F5B-3C928FC7D883}" type="sibTrans" cxnId="{1DB3C053-4726-424A-ACEB-1379B54FCBEC}">
      <dgm:prSet/>
      <dgm:spPr/>
      <dgm:t>
        <a:bodyPr/>
        <a:lstStyle/>
        <a:p>
          <a:endParaRPr lang="en-US"/>
        </a:p>
      </dgm:t>
    </dgm:pt>
    <dgm:pt modelId="{C02F838D-B412-42FC-A71C-9DA3A2281AD4}" type="pres">
      <dgm:prSet presAssocID="{F6D748E9-8188-4AFA-B5C1-374E561C143F}" presName="hierChild1" presStyleCnt="0">
        <dgm:presLayoutVars>
          <dgm:orgChart val="1"/>
          <dgm:chPref val="1"/>
          <dgm:dir/>
          <dgm:animOne val="branch"/>
          <dgm:animLvl val="lvl"/>
          <dgm:resizeHandles/>
        </dgm:presLayoutVars>
      </dgm:prSet>
      <dgm:spPr/>
    </dgm:pt>
    <dgm:pt modelId="{AFE2A526-DBD0-42BD-8B8D-2944BBF2E332}" type="pres">
      <dgm:prSet presAssocID="{1E7D0270-F410-4169-B9E8-C970A7D2F573}" presName="hierRoot1" presStyleCnt="0">
        <dgm:presLayoutVars>
          <dgm:hierBranch val="init"/>
        </dgm:presLayoutVars>
      </dgm:prSet>
      <dgm:spPr/>
    </dgm:pt>
    <dgm:pt modelId="{970A97A5-9F83-48AC-91DE-2AB0BAFBE235}" type="pres">
      <dgm:prSet presAssocID="{1E7D0270-F410-4169-B9E8-C970A7D2F573}" presName="rootComposite1" presStyleCnt="0"/>
      <dgm:spPr/>
    </dgm:pt>
    <dgm:pt modelId="{C50FF816-D7B9-47E5-A28F-946BBE5A5A39}" type="pres">
      <dgm:prSet presAssocID="{1E7D0270-F410-4169-B9E8-C970A7D2F573}" presName="rootText1" presStyleLbl="node0" presStyleIdx="0" presStyleCnt="4">
        <dgm:presLayoutVars>
          <dgm:chPref val="3"/>
        </dgm:presLayoutVars>
      </dgm:prSet>
      <dgm:spPr/>
    </dgm:pt>
    <dgm:pt modelId="{46BBCA92-544E-4999-9D22-CF33FD6D6D27}" type="pres">
      <dgm:prSet presAssocID="{1E7D0270-F410-4169-B9E8-C970A7D2F573}" presName="rootConnector1" presStyleLbl="node1" presStyleIdx="0" presStyleCnt="0"/>
      <dgm:spPr/>
    </dgm:pt>
    <dgm:pt modelId="{90F134D9-6B6C-4730-BA88-A3B0A7AC8C06}" type="pres">
      <dgm:prSet presAssocID="{1E7D0270-F410-4169-B9E8-C970A7D2F573}" presName="hierChild2" presStyleCnt="0"/>
      <dgm:spPr/>
    </dgm:pt>
    <dgm:pt modelId="{E5669620-77C4-44D4-9D83-E7A718C4CACB}" type="pres">
      <dgm:prSet presAssocID="{1E7D0270-F410-4169-B9E8-C970A7D2F573}" presName="hierChild3" presStyleCnt="0"/>
      <dgm:spPr/>
    </dgm:pt>
    <dgm:pt modelId="{14D79C2F-18A7-4BA5-8DB4-AB86ACD03ADC}" type="pres">
      <dgm:prSet presAssocID="{AE0614EA-2521-4ACC-BDA4-EAAF0156B6C8}" presName="hierRoot1" presStyleCnt="0">
        <dgm:presLayoutVars>
          <dgm:hierBranch val="init"/>
        </dgm:presLayoutVars>
      </dgm:prSet>
      <dgm:spPr/>
    </dgm:pt>
    <dgm:pt modelId="{0EE72C4A-4013-4918-A5C2-2A01A8EBEE6B}" type="pres">
      <dgm:prSet presAssocID="{AE0614EA-2521-4ACC-BDA4-EAAF0156B6C8}" presName="rootComposite1" presStyleCnt="0"/>
      <dgm:spPr/>
    </dgm:pt>
    <dgm:pt modelId="{3613B3D4-6532-482A-890E-E8AC9C708F1D}" type="pres">
      <dgm:prSet presAssocID="{AE0614EA-2521-4ACC-BDA4-EAAF0156B6C8}" presName="rootText1" presStyleLbl="node0" presStyleIdx="1" presStyleCnt="4">
        <dgm:presLayoutVars>
          <dgm:chPref val="3"/>
        </dgm:presLayoutVars>
      </dgm:prSet>
      <dgm:spPr/>
    </dgm:pt>
    <dgm:pt modelId="{3207D041-BDAB-43B7-85B8-8AC005C79874}" type="pres">
      <dgm:prSet presAssocID="{AE0614EA-2521-4ACC-BDA4-EAAF0156B6C8}" presName="rootConnector1" presStyleLbl="node1" presStyleIdx="0" presStyleCnt="0"/>
      <dgm:spPr/>
    </dgm:pt>
    <dgm:pt modelId="{965A4027-A568-4366-8CE6-96BA5A3CAD30}" type="pres">
      <dgm:prSet presAssocID="{AE0614EA-2521-4ACC-BDA4-EAAF0156B6C8}" presName="hierChild2" presStyleCnt="0"/>
      <dgm:spPr/>
    </dgm:pt>
    <dgm:pt modelId="{62EA7E01-F7D4-4B1F-8A6B-43599EB71C38}" type="pres">
      <dgm:prSet presAssocID="{AE0614EA-2521-4ACC-BDA4-EAAF0156B6C8}" presName="hierChild3" presStyleCnt="0"/>
      <dgm:spPr/>
    </dgm:pt>
    <dgm:pt modelId="{40D99203-E7BB-4C26-8D55-5C2D89C56E93}" type="pres">
      <dgm:prSet presAssocID="{E0630260-7746-404F-8904-1466BA08271C}" presName="hierRoot1" presStyleCnt="0">
        <dgm:presLayoutVars>
          <dgm:hierBranch val="init"/>
        </dgm:presLayoutVars>
      </dgm:prSet>
      <dgm:spPr/>
    </dgm:pt>
    <dgm:pt modelId="{E86467C3-62E9-42EF-A6C4-6AA37CCDE99E}" type="pres">
      <dgm:prSet presAssocID="{E0630260-7746-404F-8904-1466BA08271C}" presName="rootComposite1" presStyleCnt="0"/>
      <dgm:spPr/>
    </dgm:pt>
    <dgm:pt modelId="{166EDC09-F393-4A0A-B9EF-8EBB03F5DDE2}" type="pres">
      <dgm:prSet presAssocID="{E0630260-7746-404F-8904-1466BA08271C}" presName="rootText1" presStyleLbl="node0" presStyleIdx="2" presStyleCnt="4">
        <dgm:presLayoutVars>
          <dgm:chPref val="3"/>
        </dgm:presLayoutVars>
      </dgm:prSet>
      <dgm:spPr/>
    </dgm:pt>
    <dgm:pt modelId="{2E6EF291-0CFE-4794-97C2-F738961D0C18}" type="pres">
      <dgm:prSet presAssocID="{E0630260-7746-404F-8904-1466BA08271C}" presName="rootConnector1" presStyleLbl="node1" presStyleIdx="0" presStyleCnt="0"/>
      <dgm:spPr/>
    </dgm:pt>
    <dgm:pt modelId="{3CA87591-CCA8-49F9-B4CD-DCF1DCBC4169}" type="pres">
      <dgm:prSet presAssocID="{E0630260-7746-404F-8904-1466BA08271C}" presName="hierChild2" presStyleCnt="0"/>
      <dgm:spPr/>
    </dgm:pt>
    <dgm:pt modelId="{46900AEE-3769-4A4F-9FAA-8E1B4935AA1A}" type="pres">
      <dgm:prSet presAssocID="{E0630260-7746-404F-8904-1466BA08271C}" presName="hierChild3" presStyleCnt="0"/>
      <dgm:spPr/>
    </dgm:pt>
    <dgm:pt modelId="{31A31DF2-72AC-4AA0-A9DE-500877A7F297}" type="pres">
      <dgm:prSet presAssocID="{BCFFA515-6CBE-4403-A157-5DC41782122F}" presName="hierRoot1" presStyleCnt="0">
        <dgm:presLayoutVars>
          <dgm:hierBranch val="init"/>
        </dgm:presLayoutVars>
      </dgm:prSet>
      <dgm:spPr/>
    </dgm:pt>
    <dgm:pt modelId="{94E691AD-0FB5-4C78-8770-95C81F1C817A}" type="pres">
      <dgm:prSet presAssocID="{BCFFA515-6CBE-4403-A157-5DC41782122F}" presName="rootComposite1" presStyleCnt="0"/>
      <dgm:spPr/>
    </dgm:pt>
    <dgm:pt modelId="{41B3357E-BFC8-4974-BE15-FF61FD5D11C7}" type="pres">
      <dgm:prSet presAssocID="{BCFFA515-6CBE-4403-A157-5DC41782122F}" presName="rootText1" presStyleLbl="node0" presStyleIdx="3" presStyleCnt="4">
        <dgm:presLayoutVars>
          <dgm:chPref val="3"/>
        </dgm:presLayoutVars>
      </dgm:prSet>
      <dgm:spPr/>
    </dgm:pt>
    <dgm:pt modelId="{0ACFDC2A-A49C-410B-9436-213FE91880D3}" type="pres">
      <dgm:prSet presAssocID="{BCFFA515-6CBE-4403-A157-5DC41782122F}" presName="rootConnector1" presStyleLbl="node1" presStyleIdx="0" presStyleCnt="0"/>
      <dgm:spPr/>
    </dgm:pt>
    <dgm:pt modelId="{A0830D4D-6689-4964-8321-9A3449545F6C}" type="pres">
      <dgm:prSet presAssocID="{BCFFA515-6CBE-4403-A157-5DC41782122F}" presName="hierChild2" presStyleCnt="0"/>
      <dgm:spPr/>
    </dgm:pt>
    <dgm:pt modelId="{F4BE7936-3F81-4C50-A23E-264AD6A881A1}" type="pres">
      <dgm:prSet presAssocID="{BCFFA515-6CBE-4403-A157-5DC41782122F}" presName="hierChild3" presStyleCnt="0"/>
      <dgm:spPr/>
    </dgm:pt>
  </dgm:ptLst>
  <dgm:cxnLst>
    <dgm:cxn modelId="{0F985719-91D2-480D-975F-0A726A3D098F}" srcId="{F6D748E9-8188-4AFA-B5C1-374E561C143F}" destId="{1E7D0270-F410-4169-B9E8-C970A7D2F573}" srcOrd="0" destOrd="0" parTransId="{10696021-C25B-49CC-A459-2AF9371C96A2}" sibTransId="{6A06FD88-7654-43D4-A474-374D6A6C9DAD}"/>
    <dgm:cxn modelId="{97935E1D-40FE-40CE-B104-7629616FFC54}" type="presOf" srcId="{BCFFA515-6CBE-4403-A157-5DC41782122F}" destId="{41B3357E-BFC8-4974-BE15-FF61FD5D11C7}" srcOrd="0" destOrd="0" presId="urn:microsoft.com/office/officeart/2005/8/layout/orgChart1"/>
    <dgm:cxn modelId="{43C2CD28-D284-40DB-8F9A-38B032514A08}" type="presOf" srcId="{E0630260-7746-404F-8904-1466BA08271C}" destId="{2E6EF291-0CFE-4794-97C2-F738961D0C18}" srcOrd="1" destOrd="0" presId="urn:microsoft.com/office/officeart/2005/8/layout/orgChart1"/>
    <dgm:cxn modelId="{1DB3C053-4726-424A-ACEB-1379B54FCBEC}" srcId="{F6D748E9-8188-4AFA-B5C1-374E561C143F}" destId="{BCFFA515-6CBE-4403-A157-5DC41782122F}" srcOrd="3" destOrd="0" parTransId="{43336794-8046-419B-914E-FA4CAE32FA63}" sibTransId="{66057E1C-9C0F-414D-9F5B-3C928FC7D883}"/>
    <dgm:cxn modelId="{B55CEA73-9025-42FA-9323-D08012C293AB}" type="presOf" srcId="{1E7D0270-F410-4169-B9E8-C970A7D2F573}" destId="{C50FF816-D7B9-47E5-A28F-946BBE5A5A39}" srcOrd="0" destOrd="0" presId="urn:microsoft.com/office/officeart/2005/8/layout/orgChart1"/>
    <dgm:cxn modelId="{7DF9C275-46AF-4EF0-82FE-BAF6B48D81FD}" srcId="{F6D748E9-8188-4AFA-B5C1-374E561C143F}" destId="{E0630260-7746-404F-8904-1466BA08271C}" srcOrd="2" destOrd="0" parTransId="{6457EB71-2CBD-4370-87B0-2716470D96D2}" sibTransId="{D0B86B0D-E914-47F6-BEEF-BD837558E922}"/>
    <dgm:cxn modelId="{E834B576-D0DA-40AD-8ACF-DC89C4DDFBFC}" type="presOf" srcId="{E0630260-7746-404F-8904-1466BA08271C}" destId="{166EDC09-F393-4A0A-B9EF-8EBB03F5DDE2}" srcOrd="0" destOrd="0" presId="urn:microsoft.com/office/officeart/2005/8/layout/orgChart1"/>
    <dgm:cxn modelId="{1C3D2178-9443-48E3-9E03-E779A897851F}" type="presOf" srcId="{1E7D0270-F410-4169-B9E8-C970A7D2F573}" destId="{46BBCA92-544E-4999-9D22-CF33FD6D6D27}" srcOrd="1" destOrd="0" presId="urn:microsoft.com/office/officeart/2005/8/layout/orgChart1"/>
    <dgm:cxn modelId="{D6A09187-5462-4466-A047-021500251990}" type="presOf" srcId="{AE0614EA-2521-4ACC-BDA4-EAAF0156B6C8}" destId="{3207D041-BDAB-43B7-85B8-8AC005C79874}" srcOrd="1" destOrd="0" presId="urn:microsoft.com/office/officeart/2005/8/layout/orgChart1"/>
    <dgm:cxn modelId="{C76C96A8-A8E7-45C9-96DB-3D9A96DFD0C8}" type="presOf" srcId="{BCFFA515-6CBE-4403-A157-5DC41782122F}" destId="{0ACFDC2A-A49C-410B-9436-213FE91880D3}" srcOrd="1" destOrd="0" presId="urn:microsoft.com/office/officeart/2005/8/layout/orgChart1"/>
    <dgm:cxn modelId="{892FE6C9-98E6-4E51-97A5-623641D58086}" srcId="{F6D748E9-8188-4AFA-B5C1-374E561C143F}" destId="{AE0614EA-2521-4ACC-BDA4-EAAF0156B6C8}" srcOrd="1" destOrd="0" parTransId="{FFA4FADF-37AF-465A-A83D-FA919E4AA5A8}" sibTransId="{88A45EEA-69ED-44A6-A3D3-239A1DB53675}"/>
    <dgm:cxn modelId="{F4C8E5DC-DEDA-4B08-B871-5D970899CD2D}" type="presOf" srcId="{F6D748E9-8188-4AFA-B5C1-374E561C143F}" destId="{C02F838D-B412-42FC-A71C-9DA3A2281AD4}" srcOrd="0" destOrd="0" presId="urn:microsoft.com/office/officeart/2005/8/layout/orgChart1"/>
    <dgm:cxn modelId="{63FA75E2-85C5-43DD-BE56-FD405D4432AE}" type="presOf" srcId="{AE0614EA-2521-4ACC-BDA4-EAAF0156B6C8}" destId="{3613B3D4-6532-482A-890E-E8AC9C708F1D}" srcOrd="0" destOrd="0" presId="urn:microsoft.com/office/officeart/2005/8/layout/orgChart1"/>
    <dgm:cxn modelId="{D8FA7AA3-E271-474F-B3FF-308CCC008D4E}" type="presParOf" srcId="{C02F838D-B412-42FC-A71C-9DA3A2281AD4}" destId="{AFE2A526-DBD0-42BD-8B8D-2944BBF2E332}" srcOrd="0" destOrd="0" presId="urn:microsoft.com/office/officeart/2005/8/layout/orgChart1"/>
    <dgm:cxn modelId="{C8987E62-C579-46A4-8E56-2C4BF73ADEC4}" type="presParOf" srcId="{AFE2A526-DBD0-42BD-8B8D-2944BBF2E332}" destId="{970A97A5-9F83-48AC-91DE-2AB0BAFBE235}" srcOrd="0" destOrd="0" presId="urn:microsoft.com/office/officeart/2005/8/layout/orgChart1"/>
    <dgm:cxn modelId="{D2AFE4D1-C66A-4B69-9643-91DBA55E8EF8}" type="presParOf" srcId="{970A97A5-9F83-48AC-91DE-2AB0BAFBE235}" destId="{C50FF816-D7B9-47E5-A28F-946BBE5A5A39}" srcOrd="0" destOrd="0" presId="urn:microsoft.com/office/officeart/2005/8/layout/orgChart1"/>
    <dgm:cxn modelId="{1635C2F4-C406-43FB-B418-725315716EF4}" type="presParOf" srcId="{970A97A5-9F83-48AC-91DE-2AB0BAFBE235}" destId="{46BBCA92-544E-4999-9D22-CF33FD6D6D27}" srcOrd="1" destOrd="0" presId="urn:microsoft.com/office/officeart/2005/8/layout/orgChart1"/>
    <dgm:cxn modelId="{D3B66D28-AC31-455F-B41B-637DDC1F7ECA}" type="presParOf" srcId="{AFE2A526-DBD0-42BD-8B8D-2944BBF2E332}" destId="{90F134D9-6B6C-4730-BA88-A3B0A7AC8C06}" srcOrd="1" destOrd="0" presId="urn:microsoft.com/office/officeart/2005/8/layout/orgChart1"/>
    <dgm:cxn modelId="{3074B646-1AFD-4859-812F-33F9140C70B6}" type="presParOf" srcId="{AFE2A526-DBD0-42BD-8B8D-2944BBF2E332}" destId="{E5669620-77C4-44D4-9D83-E7A718C4CACB}" srcOrd="2" destOrd="0" presId="urn:microsoft.com/office/officeart/2005/8/layout/orgChart1"/>
    <dgm:cxn modelId="{0BEE5340-2530-4589-8060-CE1EE0E408CA}" type="presParOf" srcId="{C02F838D-B412-42FC-A71C-9DA3A2281AD4}" destId="{14D79C2F-18A7-4BA5-8DB4-AB86ACD03ADC}" srcOrd="1" destOrd="0" presId="urn:microsoft.com/office/officeart/2005/8/layout/orgChart1"/>
    <dgm:cxn modelId="{2FC6A7DE-0F96-497D-AE85-14168B192A71}" type="presParOf" srcId="{14D79C2F-18A7-4BA5-8DB4-AB86ACD03ADC}" destId="{0EE72C4A-4013-4918-A5C2-2A01A8EBEE6B}" srcOrd="0" destOrd="0" presId="urn:microsoft.com/office/officeart/2005/8/layout/orgChart1"/>
    <dgm:cxn modelId="{659E5ADF-E138-494C-BA4F-22656CD3B356}" type="presParOf" srcId="{0EE72C4A-4013-4918-A5C2-2A01A8EBEE6B}" destId="{3613B3D4-6532-482A-890E-E8AC9C708F1D}" srcOrd="0" destOrd="0" presId="urn:microsoft.com/office/officeart/2005/8/layout/orgChart1"/>
    <dgm:cxn modelId="{A542C5B1-BDDF-4B0E-A70C-173701EF656F}" type="presParOf" srcId="{0EE72C4A-4013-4918-A5C2-2A01A8EBEE6B}" destId="{3207D041-BDAB-43B7-85B8-8AC005C79874}" srcOrd="1" destOrd="0" presId="urn:microsoft.com/office/officeart/2005/8/layout/orgChart1"/>
    <dgm:cxn modelId="{24EB5B56-B756-4938-A711-B30C661E6F44}" type="presParOf" srcId="{14D79C2F-18A7-4BA5-8DB4-AB86ACD03ADC}" destId="{965A4027-A568-4366-8CE6-96BA5A3CAD30}" srcOrd="1" destOrd="0" presId="urn:microsoft.com/office/officeart/2005/8/layout/orgChart1"/>
    <dgm:cxn modelId="{E80E498C-746A-4409-B281-80BB2A7FE611}" type="presParOf" srcId="{14D79C2F-18A7-4BA5-8DB4-AB86ACD03ADC}" destId="{62EA7E01-F7D4-4B1F-8A6B-43599EB71C38}" srcOrd="2" destOrd="0" presId="urn:microsoft.com/office/officeart/2005/8/layout/orgChart1"/>
    <dgm:cxn modelId="{7A05DA1C-5100-4F7C-A990-D76FE87644C7}" type="presParOf" srcId="{C02F838D-B412-42FC-A71C-9DA3A2281AD4}" destId="{40D99203-E7BB-4C26-8D55-5C2D89C56E93}" srcOrd="2" destOrd="0" presId="urn:microsoft.com/office/officeart/2005/8/layout/orgChart1"/>
    <dgm:cxn modelId="{ECDA0CCB-9211-41C0-8E95-1FFCA298C146}" type="presParOf" srcId="{40D99203-E7BB-4C26-8D55-5C2D89C56E93}" destId="{E86467C3-62E9-42EF-A6C4-6AA37CCDE99E}" srcOrd="0" destOrd="0" presId="urn:microsoft.com/office/officeart/2005/8/layout/orgChart1"/>
    <dgm:cxn modelId="{A20259B2-139A-445A-B4AF-2BB721ED71A1}" type="presParOf" srcId="{E86467C3-62E9-42EF-A6C4-6AA37CCDE99E}" destId="{166EDC09-F393-4A0A-B9EF-8EBB03F5DDE2}" srcOrd="0" destOrd="0" presId="urn:microsoft.com/office/officeart/2005/8/layout/orgChart1"/>
    <dgm:cxn modelId="{E88C7105-48C3-408D-9079-46938EF38045}" type="presParOf" srcId="{E86467C3-62E9-42EF-A6C4-6AA37CCDE99E}" destId="{2E6EF291-0CFE-4794-97C2-F738961D0C18}" srcOrd="1" destOrd="0" presId="urn:microsoft.com/office/officeart/2005/8/layout/orgChart1"/>
    <dgm:cxn modelId="{072CBC6E-E606-4FA6-B7F2-044D02A8AFE5}" type="presParOf" srcId="{40D99203-E7BB-4C26-8D55-5C2D89C56E93}" destId="{3CA87591-CCA8-49F9-B4CD-DCF1DCBC4169}" srcOrd="1" destOrd="0" presId="urn:microsoft.com/office/officeart/2005/8/layout/orgChart1"/>
    <dgm:cxn modelId="{008F7352-B65F-4E38-AEE4-15B4E9932590}" type="presParOf" srcId="{40D99203-E7BB-4C26-8D55-5C2D89C56E93}" destId="{46900AEE-3769-4A4F-9FAA-8E1B4935AA1A}" srcOrd="2" destOrd="0" presId="urn:microsoft.com/office/officeart/2005/8/layout/orgChart1"/>
    <dgm:cxn modelId="{D9C90515-C534-4D1B-8F0E-B3AF30665513}" type="presParOf" srcId="{C02F838D-B412-42FC-A71C-9DA3A2281AD4}" destId="{31A31DF2-72AC-4AA0-A9DE-500877A7F297}" srcOrd="3" destOrd="0" presId="urn:microsoft.com/office/officeart/2005/8/layout/orgChart1"/>
    <dgm:cxn modelId="{559410EA-B1E6-4D72-BE5A-1E1668ADF29C}" type="presParOf" srcId="{31A31DF2-72AC-4AA0-A9DE-500877A7F297}" destId="{94E691AD-0FB5-4C78-8770-95C81F1C817A}" srcOrd="0" destOrd="0" presId="urn:microsoft.com/office/officeart/2005/8/layout/orgChart1"/>
    <dgm:cxn modelId="{8F5E2D1F-4A81-4120-AE92-FA7DF182FE0C}" type="presParOf" srcId="{94E691AD-0FB5-4C78-8770-95C81F1C817A}" destId="{41B3357E-BFC8-4974-BE15-FF61FD5D11C7}" srcOrd="0" destOrd="0" presId="urn:microsoft.com/office/officeart/2005/8/layout/orgChart1"/>
    <dgm:cxn modelId="{B3C2E250-6F3B-4B16-BA82-EB5316914E85}" type="presParOf" srcId="{94E691AD-0FB5-4C78-8770-95C81F1C817A}" destId="{0ACFDC2A-A49C-410B-9436-213FE91880D3}" srcOrd="1" destOrd="0" presId="urn:microsoft.com/office/officeart/2005/8/layout/orgChart1"/>
    <dgm:cxn modelId="{06051724-F495-4039-951A-B359112E53EF}" type="presParOf" srcId="{31A31DF2-72AC-4AA0-A9DE-500877A7F297}" destId="{A0830D4D-6689-4964-8321-9A3449545F6C}" srcOrd="1" destOrd="0" presId="urn:microsoft.com/office/officeart/2005/8/layout/orgChart1"/>
    <dgm:cxn modelId="{988A244D-D39F-4197-8BF4-546AEC5BCDB6}" type="presParOf" srcId="{31A31DF2-72AC-4AA0-A9DE-500877A7F297}" destId="{F4BE7936-3F81-4C50-A23E-264AD6A881A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925144-727C-459E-8894-B8249E03DAB6}"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DF1072A-C555-44B1-92E6-D777AAA52A15}">
      <dgm:prSet/>
      <dgm:spPr/>
      <dgm:t>
        <a:bodyPr/>
        <a:lstStyle/>
        <a:p>
          <a:r>
            <a:rPr lang="en-US"/>
            <a:t>Big I Day at the Capitol</a:t>
          </a:r>
        </a:p>
      </dgm:t>
    </dgm:pt>
    <dgm:pt modelId="{3651B353-4615-4A5A-928D-519D667519F1}" type="parTrans" cxnId="{585ABF74-9D0B-4F5D-B194-6500C6273B78}">
      <dgm:prSet/>
      <dgm:spPr/>
      <dgm:t>
        <a:bodyPr/>
        <a:lstStyle/>
        <a:p>
          <a:endParaRPr lang="en-US"/>
        </a:p>
      </dgm:t>
    </dgm:pt>
    <dgm:pt modelId="{E0CBE378-5706-498C-8A12-55A65348BBBC}" type="sibTrans" cxnId="{585ABF74-9D0B-4F5D-B194-6500C6273B78}">
      <dgm:prSet/>
      <dgm:spPr/>
      <dgm:t>
        <a:bodyPr/>
        <a:lstStyle/>
        <a:p>
          <a:endParaRPr lang="en-US"/>
        </a:p>
      </dgm:t>
    </dgm:pt>
    <dgm:pt modelId="{8F107A5C-494D-4131-A278-6AD98914765F}">
      <dgm:prSet/>
      <dgm:spPr/>
      <dgm:t>
        <a:bodyPr/>
        <a:lstStyle/>
        <a:p>
          <a:r>
            <a:rPr lang="en-US"/>
            <a:t>Young Insurance Professionals Winter Retreat</a:t>
          </a:r>
        </a:p>
      </dgm:t>
    </dgm:pt>
    <dgm:pt modelId="{1149272F-CBB2-47F7-8D1B-735CB9313BB0}" type="parTrans" cxnId="{3ED8D90B-DF0F-4FA9-9ED0-0D0208E8C155}">
      <dgm:prSet/>
      <dgm:spPr/>
      <dgm:t>
        <a:bodyPr/>
        <a:lstStyle/>
        <a:p>
          <a:endParaRPr lang="en-US"/>
        </a:p>
      </dgm:t>
    </dgm:pt>
    <dgm:pt modelId="{702D5668-6C43-41F5-8865-423AE81DE4B7}" type="sibTrans" cxnId="{3ED8D90B-DF0F-4FA9-9ED0-0D0208E8C155}">
      <dgm:prSet/>
      <dgm:spPr/>
      <dgm:t>
        <a:bodyPr/>
        <a:lstStyle/>
        <a:p>
          <a:endParaRPr lang="en-US"/>
        </a:p>
      </dgm:t>
    </dgm:pt>
    <dgm:pt modelId="{24F9A1CC-6C44-41B8-9EC7-C7DBEC55AF99}">
      <dgm:prSet/>
      <dgm:spPr/>
      <dgm:t>
        <a:bodyPr/>
        <a:lstStyle/>
        <a:p>
          <a:r>
            <a:rPr lang="en-US"/>
            <a:t>Big I Legislative Conference </a:t>
          </a:r>
        </a:p>
      </dgm:t>
    </dgm:pt>
    <dgm:pt modelId="{8A333F7C-EE65-4A66-94E9-52FC7C731853}" type="parTrans" cxnId="{05767DDF-3ECF-4390-830A-F406B0DB274D}">
      <dgm:prSet/>
      <dgm:spPr/>
      <dgm:t>
        <a:bodyPr/>
        <a:lstStyle/>
        <a:p>
          <a:endParaRPr lang="en-US"/>
        </a:p>
      </dgm:t>
    </dgm:pt>
    <dgm:pt modelId="{BFE07A5C-69E1-4ABA-8036-E869480EEEFB}" type="sibTrans" cxnId="{05767DDF-3ECF-4390-830A-F406B0DB274D}">
      <dgm:prSet/>
      <dgm:spPr/>
      <dgm:t>
        <a:bodyPr/>
        <a:lstStyle/>
        <a:p>
          <a:endParaRPr lang="en-US"/>
        </a:p>
      </dgm:t>
    </dgm:pt>
    <dgm:pt modelId="{43AF8BEE-531C-4445-96A7-5CE198E6C814}">
      <dgm:prSet/>
      <dgm:spPr/>
      <dgm:t>
        <a:bodyPr/>
        <a:lstStyle/>
        <a:p>
          <a:r>
            <a:rPr lang="en-US"/>
            <a:t>Women’s Retreat</a:t>
          </a:r>
        </a:p>
      </dgm:t>
    </dgm:pt>
    <dgm:pt modelId="{4E0C02A6-7F3B-4479-9D7A-4CC25A9A99DF}" type="parTrans" cxnId="{26D1DFE1-A5FA-48CE-AD02-B87ADEF814B0}">
      <dgm:prSet/>
      <dgm:spPr/>
      <dgm:t>
        <a:bodyPr/>
        <a:lstStyle/>
        <a:p>
          <a:endParaRPr lang="en-US"/>
        </a:p>
      </dgm:t>
    </dgm:pt>
    <dgm:pt modelId="{2D908BBA-B53E-4D3F-AA39-84ED74D20520}" type="sibTrans" cxnId="{26D1DFE1-A5FA-48CE-AD02-B87ADEF814B0}">
      <dgm:prSet/>
      <dgm:spPr/>
      <dgm:t>
        <a:bodyPr/>
        <a:lstStyle/>
        <a:p>
          <a:endParaRPr lang="en-US"/>
        </a:p>
      </dgm:t>
    </dgm:pt>
    <dgm:pt modelId="{0541549F-1C87-498C-96CF-40E32BF5E0DC}">
      <dgm:prSet/>
      <dgm:spPr/>
      <dgm:t>
        <a:bodyPr/>
        <a:lstStyle/>
        <a:p>
          <a:r>
            <a:rPr lang="en-US"/>
            <a:t>Young Insurance Professionals Summer Retreat</a:t>
          </a:r>
        </a:p>
      </dgm:t>
    </dgm:pt>
    <dgm:pt modelId="{69BDDB21-94B8-4660-94DA-2FC00BDFA1EB}" type="parTrans" cxnId="{A99745E8-40AC-41C5-BB28-2D47377F9F23}">
      <dgm:prSet/>
      <dgm:spPr/>
      <dgm:t>
        <a:bodyPr/>
        <a:lstStyle/>
        <a:p>
          <a:endParaRPr lang="en-US"/>
        </a:p>
      </dgm:t>
    </dgm:pt>
    <dgm:pt modelId="{1F67B2B1-F5AB-4991-9A2C-C3D7891AB858}" type="sibTrans" cxnId="{A99745E8-40AC-41C5-BB28-2D47377F9F23}">
      <dgm:prSet/>
      <dgm:spPr/>
      <dgm:t>
        <a:bodyPr/>
        <a:lstStyle/>
        <a:p>
          <a:endParaRPr lang="en-US"/>
        </a:p>
      </dgm:t>
    </dgm:pt>
    <dgm:pt modelId="{91CC10BD-56BA-4F8B-B919-5F9A6E3BD19C}">
      <dgm:prSet/>
      <dgm:spPr/>
      <dgm:t>
        <a:bodyPr/>
        <a:lstStyle/>
        <a:p>
          <a:r>
            <a:rPr lang="en-US"/>
            <a:t>Annual Convention</a:t>
          </a:r>
        </a:p>
      </dgm:t>
    </dgm:pt>
    <dgm:pt modelId="{BC473B4F-8F7E-4D97-AC75-2882C39E2C2D}" type="parTrans" cxnId="{A5AB7309-B5DF-4B54-B61B-AB6ACF0FC773}">
      <dgm:prSet/>
      <dgm:spPr/>
      <dgm:t>
        <a:bodyPr/>
        <a:lstStyle/>
        <a:p>
          <a:endParaRPr lang="en-US"/>
        </a:p>
      </dgm:t>
    </dgm:pt>
    <dgm:pt modelId="{9BCBD02D-F5BD-4327-92A2-4E9A79F0B091}" type="sibTrans" cxnId="{A5AB7309-B5DF-4B54-B61B-AB6ACF0FC773}">
      <dgm:prSet/>
      <dgm:spPr/>
      <dgm:t>
        <a:bodyPr/>
        <a:lstStyle/>
        <a:p>
          <a:endParaRPr lang="en-US"/>
        </a:p>
      </dgm:t>
    </dgm:pt>
    <dgm:pt modelId="{B74C7DA4-C0DD-42CE-B0A2-3F099269E1A9}" type="pres">
      <dgm:prSet presAssocID="{B9925144-727C-459E-8894-B8249E03DAB6}" presName="linear" presStyleCnt="0">
        <dgm:presLayoutVars>
          <dgm:animLvl val="lvl"/>
          <dgm:resizeHandles val="exact"/>
        </dgm:presLayoutVars>
      </dgm:prSet>
      <dgm:spPr/>
    </dgm:pt>
    <dgm:pt modelId="{8DF79B7A-E576-4FBF-9861-9DDE4856B627}" type="pres">
      <dgm:prSet presAssocID="{8DF1072A-C555-44B1-92E6-D777AAA52A15}" presName="parentText" presStyleLbl="node1" presStyleIdx="0" presStyleCnt="6">
        <dgm:presLayoutVars>
          <dgm:chMax val="0"/>
          <dgm:bulletEnabled val="1"/>
        </dgm:presLayoutVars>
      </dgm:prSet>
      <dgm:spPr/>
    </dgm:pt>
    <dgm:pt modelId="{A824D764-D6E2-4326-AA28-772C54933293}" type="pres">
      <dgm:prSet presAssocID="{E0CBE378-5706-498C-8A12-55A65348BBBC}" presName="spacer" presStyleCnt="0"/>
      <dgm:spPr/>
    </dgm:pt>
    <dgm:pt modelId="{4260E239-006D-49A7-AC24-1EE05A0A53C7}" type="pres">
      <dgm:prSet presAssocID="{8F107A5C-494D-4131-A278-6AD98914765F}" presName="parentText" presStyleLbl="node1" presStyleIdx="1" presStyleCnt="6">
        <dgm:presLayoutVars>
          <dgm:chMax val="0"/>
          <dgm:bulletEnabled val="1"/>
        </dgm:presLayoutVars>
      </dgm:prSet>
      <dgm:spPr/>
    </dgm:pt>
    <dgm:pt modelId="{C32405D1-ACB3-4FF8-AB35-9C4FD73BD10E}" type="pres">
      <dgm:prSet presAssocID="{702D5668-6C43-41F5-8865-423AE81DE4B7}" presName="spacer" presStyleCnt="0"/>
      <dgm:spPr/>
    </dgm:pt>
    <dgm:pt modelId="{491F550B-8C27-462F-ABB3-C9891100E487}" type="pres">
      <dgm:prSet presAssocID="{24F9A1CC-6C44-41B8-9EC7-C7DBEC55AF99}" presName="parentText" presStyleLbl="node1" presStyleIdx="2" presStyleCnt="6">
        <dgm:presLayoutVars>
          <dgm:chMax val="0"/>
          <dgm:bulletEnabled val="1"/>
        </dgm:presLayoutVars>
      </dgm:prSet>
      <dgm:spPr/>
    </dgm:pt>
    <dgm:pt modelId="{CBE42268-509B-4C4C-8363-40CF766C668F}" type="pres">
      <dgm:prSet presAssocID="{BFE07A5C-69E1-4ABA-8036-E869480EEEFB}" presName="spacer" presStyleCnt="0"/>
      <dgm:spPr/>
    </dgm:pt>
    <dgm:pt modelId="{0E47AB43-4F3B-4E55-A5C4-0E1DE0110C1B}" type="pres">
      <dgm:prSet presAssocID="{43AF8BEE-531C-4445-96A7-5CE198E6C814}" presName="parentText" presStyleLbl="node1" presStyleIdx="3" presStyleCnt="6">
        <dgm:presLayoutVars>
          <dgm:chMax val="0"/>
          <dgm:bulletEnabled val="1"/>
        </dgm:presLayoutVars>
      </dgm:prSet>
      <dgm:spPr/>
    </dgm:pt>
    <dgm:pt modelId="{A9BCB568-5787-4A69-BB27-BDACB3EF5EA4}" type="pres">
      <dgm:prSet presAssocID="{2D908BBA-B53E-4D3F-AA39-84ED74D20520}" presName="spacer" presStyleCnt="0"/>
      <dgm:spPr/>
    </dgm:pt>
    <dgm:pt modelId="{E820BB75-4682-4F6B-A4E3-804F2808962F}" type="pres">
      <dgm:prSet presAssocID="{0541549F-1C87-498C-96CF-40E32BF5E0DC}" presName="parentText" presStyleLbl="node1" presStyleIdx="4" presStyleCnt="6">
        <dgm:presLayoutVars>
          <dgm:chMax val="0"/>
          <dgm:bulletEnabled val="1"/>
        </dgm:presLayoutVars>
      </dgm:prSet>
      <dgm:spPr/>
    </dgm:pt>
    <dgm:pt modelId="{C655D44E-4AB6-4343-8B5F-9B6C3EBC6B7F}" type="pres">
      <dgm:prSet presAssocID="{1F67B2B1-F5AB-4991-9A2C-C3D7891AB858}" presName="spacer" presStyleCnt="0"/>
      <dgm:spPr/>
    </dgm:pt>
    <dgm:pt modelId="{112F21A2-D0A7-4F0A-A50A-FDF3FDDD18BB}" type="pres">
      <dgm:prSet presAssocID="{91CC10BD-56BA-4F8B-B919-5F9A6E3BD19C}" presName="parentText" presStyleLbl="node1" presStyleIdx="5" presStyleCnt="6">
        <dgm:presLayoutVars>
          <dgm:chMax val="0"/>
          <dgm:bulletEnabled val="1"/>
        </dgm:presLayoutVars>
      </dgm:prSet>
      <dgm:spPr/>
    </dgm:pt>
  </dgm:ptLst>
  <dgm:cxnLst>
    <dgm:cxn modelId="{A8BAC100-B72E-4216-9C44-8C52D6BA0411}" type="presOf" srcId="{8F107A5C-494D-4131-A278-6AD98914765F}" destId="{4260E239-006D-49A7-AC24-1EE05A0A53C7}" srcOrd="0" destOrd="0" presId="urn:microsoft.com/office/officeart/2005/8/layout/vList2"/>
    <dgm:cxn modelId="{A5AB7309-B5DF-4B54-B61B-AB6ACF0FC773}" srcId="{B9925144-727C-459E-8894-B8249E03DAB6}" destId="{91CC10BD-56BA-4F8B-B919-5F9A6E3BD19C}" srcOrd="5" destOrd="0" parTransId="{BC473B4F-8F7E-4D97-AC75-2882C39E2C2D}" sibTransId="{9BCBD02D-F5BD-4327-92A2-4E9A79F0B091}"/>
    <dgm:cxn modelId="{3ED8D90B-DF0F-4FA9-9ED0-0D0208E8C155}" srcId="{B9925144-727C-459E-8894-B8249E03DAB6}" destId="{8F107A5C-494D-4131-A278-6AD98914765F}" srcOrd="1" destOrd="0" parTransId="{1149272F-CBB2-47F7-8D1B-735CB9313BB0}" sibTransId="{702D5668-6C43-41F5-8865-423AE81DE4B7}"/>
    <dgm:cxn modelId="{6F09800E-94EA-4BCD-A286-6B5E5A0C23C4}" type="presOf" srcId="{24F9A1CC-6C44-41B8-9EC7-C7DBEC55AF99}" destId="{491F550B-8C27-462F-ABB3-C9891100E487}" srcOrd="0" destOrd="0" presId="urn:microsoft.com/office/officeart/2005/8/layout/vList2"/>
    <dgm:cxn modelId="{5A4B1943-B2FC-4B04-85B2-12C294B094EF}" type="presOf" srcId="{43AF8BEE-531C-4445-96A7-5CE198E6C814}" destId="{0E47AB43-4F3B-4E55-A5C4-0E1DE0110C1B}" srcOrd="0" destOrd="0" presId="urn:microsoft.com/office/officeart/2005/8/layout/vList2"/>
    <dgm:cxn modelId="{ED90F253-656C-4CC1-B3E1-6ABED75A4FBE}" type="presOf" srcId="{91CC10BD-56BA-4F8B-B919-5F9A6E3BD19C}" destId="{112F21A2-D0A7-4F0A-A50A-FDF3FDDD18BB}" srcOrd="0" destOrd="0" presId="urn:microsoft.com/office/officeart/2005/8/layout/vList2"/>
    <dgm:cxn modelId="{585ABF74-9D0B-4F5D-B194-6500C6273B78}" srcId="{B9925144-727C-459E-8894-B8249E03DAB6}" destId="{8DF1072A-C555-44B1-92E6-D777AAA52A15}" srcOrd="0" destOrd="0" parTransId="{3651B353-4615-4A5A-928D-519D667519F1}" sibTransId="{E0CBE378-5706-498C-8A12-55A65348BBBC}"/>
    <dgm:cxn modelId="{D53DF779-3072-414D-A554-3F30E169C9E0}" type="presOf" srcId="{B9925144-727C-459E-8894-B8249E03DAB6}" destId="{B74C7DA4-C0DD-42CE-B0A2-3F099269E1A9}" srcOrd="0" destOrd="0" presId="urn:microsoft.com/office/officeart/2005/8/layout/vList2"/>
    <dgm:cxn modelId="{3BD44287-92EB-4165-8E59-6F21A699788C}" type="presOf" srcId="{0541549F-1C87-498C-96CF-40E32BF5E0DC}" destId="{E820BB75-4682-4F6B-A4E3-804F2808962F}" srcOrd="0" destOrd="0" presId="urn:microsoft.com/office/officeart/2005/8/layout/vList2"/>
    <dgm:cxn modelId="{05767DDF-3ECF-4390-830A-F406B0DB274D}" srcId="{B9925144-727C-459E-8894-B8249E03DAB6}" destId="{24F9A1CC-6C44-41B8-9EC7-C7DBEC55AF99}" srcOrd="2" destOrd="0" parTransId="{8A333F7C-EE65-4A66-94E9-52FC7C731853}" sibTransId="{BFE07A5C-69E1-4ABA-8036-E869480EEEFB}"/>
    <dgm:cxn modelId="{26D1DFE1-A5FA-48CE-AD02-B87ADEF814B0}" srcId="{B9925144-727C-459E-8894-B8249E03DAB6}" destId="{43AF8BEE-531C-4445-96A7-5CE198E6C814}" srcOrd="3" destOrd="0" parTransId="{4E0C02A6-7F3B-4479-9D7A-4CC25A9A99DF}" sibTransId="{2D908BBA-B53E-4D3F-AA39-84ED74D20520}"/>
    <dgm:cxn modelId="{A99745E8-40AC-41C5-BB28-2D47377F9F23}" srcId="{B9925144-727C-459E-8894-B8249E03DAB6}" destId="{0541549F-1C87-498C-96CF-40E32BF5E0DC}" srcOrd="4" destOrd="0" parTransId="{69BDDB21-94B8-4660-94DA-2FC00BDFA1EB}" sibTransId="{1F67B2B1-F5AB-4991-9A2C-C3D7891AB858}"/>
    <dgm:cxn modelId="{F60529F6-E339-4240-9916-F3857AC23AF4}" type="presOf" srcId="{8DF1072A-C555-44B1-92E6-D777AAA52A15}" destId="{8DF79B7A-E576-4FBF-9861-9DDE4856B627}" srcOrd="0" destOrd="0" presId="urn:microsoft.com/office/officeart/2005/8/layout/vList2"/>
    <dgm:cxn modelId="{7A6845B4-A5C3-41CF-A3D7-CD4F0C547551}" type="presParOf" srcId="{B74C7DA4-C0DD-42CE-B0A2-3F099269E1A9}" destId="{8DF79B7A-E576-4FBF-9861-9DDE4856B627}" srcOrd="0" destOrd="0" presId="urn:microsoft.com/office/officeart/2005/8/layout/vList2"/>
    <dgm:cxn modelId="{628EA2CF-6369-48C5-97BD-AA1801F80889}" type="presParOf" srcId="{B74C7DA4-C0DD-42CE-B0A2-3F099269E1A9}" destId="{A824D764-D6E2-4326-AA28-772C54933293}" srcOrd="1" destOrd="0" presId="urn:microsoft.com/office/officeart/2005/8/layout/vList2"/>
    <dgm:cxn modelId="{602B3242-0523-49D3-BC15-E637F5B0FAAE}" type="presParOf" srcId="{B74C7DA4-C0DD-42CE-B0A2-3F099269E1A9}" destId="{4260E239-006D-49A7-AC24-1EE05A0A53C7}" srcOrd="2" destOrd="0" presId="urn:microsoft.com/office/officeart/2005/8/layout/vList2"/>
    <dgm:cxn modelId="{C5541EC2-079A-4F34-8D19-582AD04DCDCC}" type="presParOf" srcId="{B74C7DA4-C0DD-42CE-B0A2-3F099269E1A9}" destId="{C32405D1-ACB3-4FF8-AB35-9C4FD73BD10E}" srcOrd="3" destOrd="0" presId="urn:microsoft.com/office/officeart/2005/8/layout/vList2"/>
    <dgm:cxn modelId="{049F2CD6-90AC-490A-ADC0-E3E5E59677D0}" type="presParOf" srcId="{B74C7DA4-C0DD-42CE-B0A2-3F099269E1A9}" destId="{491F550B-8C27-462F-ABB3-C9891100E487}" srcOrd="4" destOrd="0" presId="urn:microsoft.com/office/officeart/2005/8/layout/vList2"/>
    <dgm:cxn modelId="{14B0CE91-5B59-44D1-9D33-3B60C27B4CD5}" type="presParOf" srcId="{B74C7DA4-C0DD-42CE-B0A2-3F099269E1A9}" destId="{CBE42268-509B-4C4C-8363-40CF766C668F}" srcOrd="5" destOrd="0" presId="urn:microsoft.com/office/officeart/2005/8/layout/vList2"/>
    <dgm:cxn modelId="{FD77EA9D-95AC-4031-963C-0CF7EDE642A7}" type="presParOf" srcId="{B74C7DA4-C0DD-42CE-B0A2-3F099269E1A9}" destId="{0E47AB43-4F3B-4E55-A5C4-0E1DE0110C1B}" srcOrd="6" destOrd="0" presId="urn:microsoft.com/office/officeart/2005/8/layout/vList2"/>
    <dgm:cxn modelId="{7BA05DC6-DE90-40F7-B566-DCFC37B0441B}" type="presParOf" srcId="{B74C7DA4-C0DD-42CE-B0A2-3F099269E1A9}" destId="{A9BCB568-5787-4A69-BB27-BDACB3EF5EA4}" srcOrd="7" destOrd="0" presId="urn:microsoft.com/office/officeart/2005/8/layout/vList2"/>
    <dgm:cxn modelId="{A4EC1C67-B3E5-42DD-B1B8-D50CAD0CA12D}" type="presParOf" srcId="{B74C7DA4-C0DD-42CE-B0A2-3F099269E1A9}" destId="{E820BB75-4682-4F6B-A4E3-804F2808962F}" srcOrd="8" destOrd="0" presId="urn:microsoft.com/office/officeart/2005/8/layout/vList2"/>
    <dgm:cxn modelId="{0BEF5A47-EBAB-4241-AC19-5D104AC5177B}" type="presParOf" srcId="{B74C7DA4-C0DD-42CE-B0A2-3F099269E1A9}" destId="{C655D44E-4AB6-4343-8B5F-9B6C3EBC6B7F}" srcOrd="9" destOrd="0" presId="urn:microsoft.com/office/officeart/2005/8/layout/vList2"/>
    <dgm:cxn modelId="{E91C820F-2394-41E4-B87E-7FCBC18DD8CC}" type="presParOf" srcId="{B74C7DA4-C0DD-42CE-B0A2-3F099269E1A9}" destId="{112F21A2-D0A7-4F0A-A50A-FDF3FDDD18B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674CA-F52B-471A-B775-C5F5D7A55E96}">
      <dsp:nvSpPr>
        <dsp:cNvPr id="0" name=""/>
        <dsp:cNvSpPr/>
      </dsp:nvSpPr>
      <dsp:spPr>
        <a:xfrm>
          <a:off x="0" y="1101183"/>
          <a:ext cx="3025303" cy="3742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797" tIns="562356" rIns="234797"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ANTI-TRUST STATEMENT</a:t>
          </a:r>
        </a:p>
        <a:p>
          <a:pPr marL="228600" lvl="1" indent="-228600" algn="l" defTabSz="1200150">
            <a:lnSpc>
              <a:spcPct val="90000"/>
            </a:lnSpc>
            <a:spcBef>
              <a:spcPct val="0"/>
            </a:spcBef>
            <a:spcAft>
              <a:spcPct val="15000"/>
            </a:spcAft>
            <a:buChar char="•"/>
          </a:pPr>
          <a:r>
            <a:rPr lang="en-US" sz="2700" kern="1200" dirty="0"/>
            <a:t>STATE OF THE ASSOCIATION REPORT</a:t>
          </a:r>
        </a:p>
        <a:p>
          <a:pPr marL="228600" lvl="1" indent="-228600" algn="l" defTabSz="1200150">
            <a:lnSpc>
              <a:spcPct val="90000"/>
            </a:lnSpc>
            <a:spcBef>
              <a:spcPct val="0"/>
            </a:spcBef>
            <a:spcAft>
              <a:spcPct val="15000"/>
            </a:spcAft>
            <a:buChar char="•"/>
          </a:pPr>
          <a:r>
            <a:rPr lang="en-US" sz="2700" kern="1200" dirty="0"/>
            <a:t>NEW BUSINESS</a:t>
          </a:r>
        </a:p>
      </dsp:txBody>
      <dsp:txXfrm>
        <a:off x="0" y="1101183"/>
        <a:ext cx="3025303" cy="3742200"/>
      </dsp:txXfrm>
    </dsp:sp>
    <dsp:sp modelId="{54A88507-F365-4541-960B-A6D1AE237E6E}">
      <dsp:nvSpPr>
        <dsp:cNvPr id="0" name=""/>
        <dsp:cNvSpPr/>
      </dsp:nvSpPr>
      <dsp:spPr>
        <a:xfrm>
          <a:off x="151265" y="702663"/>
          <a:ext cx="2117712" cy="79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44" tIns="0" rIns="80044" bIns="0" numCol="1" spcCol="1270" anchor="ctr" anchorCtr="0">
          <a:noAutofit/>
        </a:bodyPr>
        <a:lstStyle/>
        <a:p>
          <a:pPr marL="0" lvl="0" indent="0" algn="l" defTabSz="1200150">
            <a:lnSpc>
              <a:spcPct val="90000"/>
            </a:lnSpc>
            <a:spcBef>
              <a:spcPct val="0"/>
            </a:spcBef>
            <a:spcAft>
              <a:spcPct val="35000"/>
            </a:spcAft>
            <a:buNone/>
          </a:pPr>
          <a:r>
            <a:rPr lang="en-US" sz="2700" b="1" u="sng" kern="1200"/>
            <a:t>AGENDA</a:t>
          </a:r>
          <a:endParaRPr lang="en-US" sz="2700" kern="1200"/>
        </a:p>
      </dsp:txBody>
      <dsp:txXfrm>
        <a:off x="190173" y="741571"/>
        <a:ext cx="2039896"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30335-0252-4A42-965B-48B4DFBA4015}">
      <dsp:nvSpPr>
        <dsp:cNvPr id="0" name=""/>
        <dsp:cNvSpPr/>
      </dsp:nvSpPr>
      <dsp:spPr>
        <a:xfrm>
          <a:off x="0" y="85283"/>
          <a:ext cx="10515600" cy="8108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ct val="35000"/>
            </a:spcAft>
            <a:buNone/>
          </a:pPr>
          <a:r>
            <a:rPr lang="en-US" sz="1100" kern="1200"/>
            <a:t>WE THE UNDERSIGNED UNDERSTAND THAT...The purpose of the meeting of the Board of Directors of the Independent Insurance Agents of West Virginia, Inc., is to conduct business pertinent to the activities of the Association as outlined in the organization’s bylaws.  In order to avoid antitrust problems under federal or state laws, members are advised to abide by the following guidelines in any oral discussions or written correspondence with other members or with any other person during any business meetings, continuing education courses or social gatherings, before or after any business meetings:</a:t>
          </a:r>
          <a:endParaRPr lang="en-US" sz="1100" kern="1200" dirty="0"/>
        </a:p>
      </dsp:txBody>
      <dsp:txXfrm>
        <a:off x="39580" y="124863"/>
        <a:ext cx="10436440" cy="731650"/>
      </dsp:txXfrm>
    </dsp:sp>
    <dsp:sp modelId="{FBF4024B-0272-4454-B84C-02F8D7C44C35}">
      <dsp:nvSpPr>
        <dsp:cNvPr id="0" name=""/>
        <dsp:cNvSpPr/>
      </dsp:nvSpPr>
      <dsp:spPr>
        <a:xfrm>
          <a:off x="0" y="927773"/>
          <a:ext cx="10515600" cy="810810"/>
        </a:xfrm>
        <a:prstGeom prst="roundRect">
          <a:avLst/>
        </a:prstGeom>
        <a:solidFill>
          <a:schemeClr val="accent5">
            <a:hueOff val="1502676"/>
            <a:satOff val="-6595"/>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ct val="35000"/>
            </a:spcAft>
            <a:buNone/>
          </a:pPr>
          <a:r>
            <a:rPr lang="en-US" sz="1100" kern="1200"/>
            <a:t>No exchange of information concerning current or future rates, discounts, surcharges, rate structures or classifications, losses, expenses or other costs, profits, current or future product design or coverage, any current or future terms of sale or other marketing practices; current or future underwriting practices or eligibility for insurance, or any other aspects of the operations of any individual company; </a:t>
          </a:r>
        </a:p>
      </dsp:txBody>
      <dsp:txXfrm>
        <a:off x="39580" y="967353"/>
        <a:ext cx="10436440" cy="731650"/>
      </dsp:txXfrm>
    </dsp:sp>
    <dsp:sp modelId="{840EFCC2-FB78-4C8E-9057-5975E00AACF2}">
      <dsp:nvSpPr>
        <dsp:cNvPr id="0" name=""/>
        <dsp:cNvSpPr/>
      </dsp:nvSpPr>
      <dsp:spPr>
        <a:xfrm>
          <a:off x="0" y="1770264"/>
          <a:ext cx="10515600" cy="810810"/>
        </a:xfrm>
        <a:prstGeom prst="roundRect">
          <a:avLst/>
        </a:prstGeom>
        <a:solidFill>
          <a:schemeClr val="accent5">
            <a:hueOff val="3005351"/>
            <a:satOff val="-13190"/>
            <a:lumOff val="39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ct val="35000"/>
            </a:spcAft>
            <a:buNone/>
          </a:pPr>
          <a:r>
            <a:rPr lang="en-US" sz="1100" kern="1200"/>
            <a:t>No discussions or correspondence concerning prices or labor rates charged by, or doing business with certain suppliers or service providers for the insurance industry.</a:t>
          </a:r>
        </a:p>
      </dsp:txBody>
      <dsp:txXfrm>
        <a:off x="39580" y="1809844"/>
        <a:ext cx="10436440" cy="731650"/>
      </dsp:txXfrm>
    </dsp:sp>
    <dsp:sp modelId="{2F585A12-694A-4D04-AF98-D81241DAB58A}">
      <dsp:nvSpPr>
        <dsp:cNvPr id="0" name=""/>
        <dsp:cNvSpPr/>
      </dsp:nvSpPr>
      <dsp:spPr>
        <a:xfrm>
          <a:off x="0" y="2612754"/>
          <a:ext cx="10515600" cy="810810"/>
        </a:xfrm>
        <a:prstGeom prst="roundRect">
          <a:avLst/>
        </a:prstGeom>
        <a:solidFill>
          <a:schemeClr val="accent5">
            <a:hueOff val="4508027"/>
            <a:satOff val="-19785"/>
            <a:lumOff val="58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ct val="35000"/>
            </a:spcAft>
            <a:buNone/>
          </a:pPr>
          <a:r>
            <a:rPr lang="en-US" sz="1100" kern="1200"/>
            <a:t>No discussions or correspondence concerning any forms of joint or cooperative action which may have an adverse effect on any person or organization.</a:t>
          </a:r>
        </a:p>
      </dsp:txBody>
      <dsp:txXfrm>
        <a:off x="39580" y="2652334"/>
        <a:ext cx="10436440" cy="731650"/>
      </dsp:txXfrm>
    </dsp:sp>
    <dsp:sp modelId="{0DAB58BE-4687-49E5-9242-4FEA8AEF363F}">
      <dsp:nvSpPr>
        <dsp:cNvPr id="0" name=""/>
        <dsp:cNvSpPr/>
      </dsp:nvSpPr>
      <dsp:spPr>
        <a:xfrm>
          <a:off x="0" y="3455244"/>
          <a:ext cx="10515600" cy="810810"/>
        </a:xfrm>
        <a:prstGeom prst="roundRect">
          <a:avLst/>
        </a:prstGeom>
        <a:solidFill>
          <a:schemeClr val="accent5">
            <a:hueOff val="6010703"/>
            <a:satOff val="-26380"/>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ct val="35000"/>
            </a:spcAft>
            <a:buNone/>
          </a:pPr>
          <a:r>
            <a:rPr lang="en-US" sz="1100" kern="1200"/>
            <a:t>All participants in any discussion or correspondence are obliged to speak up immediately for the purpose of preventing any discussion falling outside the bounds indicated by these guidelines.  Participants are also further advised to raise questions they may have about these guidelines prior to engaging in any questionable discussions.</a:t>
          </a:r>
        </a:p>
      </dsp:txBody>
      <dsp:txXfrm>
        <a:off x="39580" y="3494824"/>
        <a:ext cx="10436440" cy="731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CD981-9B42-49AB-9542-6BA7F23EF930}">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CCA146BA-4E37-47F4-89D7-4031B5FBD7E8}">
      <dsp:nvSpPr>
        <dsp:cNvPr id="0" name=""/>
        <dsp:cNvSpPr/>
      </dsp:nvSpPr>
      <dsp:spPr>
        <a:xfrm>
          <a:off x="8061" y="5979"/>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President</a:t>
          </a:r>
          <a:r>
            <a:rPr lang="en-US" sz="2300" kern="1200"/>
            <a:t> – </a:t>
          </a:r>
          <a:r>
            <a:rPr lang="en-US" sz="2300" b="1" kern="1200"/>
            <a:t>Suzette Raines Ashley</a:t>
          </a:r>
          <a:r>
            <a:rPr lang="en-US" sz="2300" kern="1200"/>
            <a:t>, </a:t>
          </a:r>
          <a:r>
            <a:rPr lang="en-US" sz="2300" b="0" i="0" kern="1200" baseline="0"/>
            <a:t>Ashley Insurance Agency, LLC</a:t>
          </a:r>
          <a:endParaRPr lang="en-US" sz="2300" kern="1200"/>
        </a:p>
      </dsp:txBody>
      <dsp:txXfrm>
        <a:off x="8061" y="5979"/>
        <a:ext cx="3034531" cy="1820718"/>
      </dsp:txXfrm>
    </dsp:sp>
    <dsp:sp modelId="{8C0580E4-7B4D-4DFD-91D8-D979A43CEE30}">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28360"/>
              <a:satOff val="3260"/>
              <a:lumOff val="-25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FC80274F-4485-4CA7-826A-CA99F655C5F0}">
      <dsp:nvSpPr>
        <dsp:cNvPr id="0" name=""/>
        <dsp:cNvSpPr/>
      </dsp:nvSpPr>
      <dsp:spPr>
        <a:xfrm>
          <a:off x="3740534" y="5979"/>
          <a:ext cx="3034531" cy="1820718"/>
        </a:xfrm>
        <a:prstGeom prst="rect">
          <a:avLst/>
        </a:prstGeom>
        <a:solidFill>
          <a:schemeClr val="accent2">
            <a:hueOff val="22688"/>
            <a:satOff val="2608"/>
            <a:lumOff val="-2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Vice President – Chris Parker</a:t>
          </a:r>
          <a:r>
            <a:rPr lang="en-US" sz="2300" kern="1200"/>
            <a:t>, Ferrell &amp; Hill Insurance</a:t>
          </a:r>
        </a:p>
      </dsp:txBody>
      <dsp:txXfrm>
        <a:off x="3740534" y="5979"/>
        <a:ext cx="3034531" cy="1820718"/>
      </dsp:txXfrm>
    </dsp:sp>
    <dsp:sp modelId="{0A273E9C-438B-47E1-AB7F-FFF6A297670A}">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2">
              <a:hueOff val="56720"/>
              <a:satOff val="6519"/>
              <a:lumOff val="-519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E592C078-C5D9-44A0-AB2E-3CE6D4ED8CA9}">
      <dsp:nvSpPr>
        <dsp:cNvPr id="0" name=""/>
        <dsp:cNvSpPr/>
      </dsp:nvSpPr>
      <dsp:spPr>
        <a:xfrm>
          <a:off x="7473007" y="5979"/>
          <a:ext cx="3034531" cy="1820718"/>
        </a:xfrm>
        <a:prstGeom prst="rect">
          <a:avLst/>
        </a:prstGeom>
        <a:solidFill>
          <a:schemeClr val="accent2">
            <a:hueOff val="45376"/>
            <a:satOff val="5216"/>
            <a:lumOff val="-4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Treasurer – Tony Deal, </a:t>
          </a:r>
          <a:r>
            <a:rPr lang="en-US" sz="2300" kern="1200"/>
            <a:t>Insurance Centers</a:t>
          </a:r>
        </a:p>
      </dsp:txBody>
      <dsp:txXfrm>
        <a:off x="7473007" y="5979"/>
        <a:ext cx="3034531" cy="1820718"/>
      </dsp:txXfrm>
    </dsp:sp>
    <dsp:sp modelId="{016FB68F-718C-4149-88D8-234C098B707F}">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85079"/>
              <a:satOff val="9779"/>
              <a:lumOff val="-77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609A8DBD-D622-44D4-A292-32911FFED4E6}">
      <dsp:nvSpPr>
        <dsp:cNvPr id="0" name=""/>
        <dsp:cNvSpPr/>
      </dsp:nvSpPr>
      <dsp:spPr>
        <a:xfrm>
          <a:off x="8061" y="2524640"/>
          <a:ext cx="3034531" cy="1820718"/>
        </a:xfrm>
        <a:prstGeom prst="rect">
          <a:avLst/>
        </a:prstGeom>
        <a:solidFill>
          <a:schemeClr val="accent2">
            <a:hueOff val="68064"/>
            <a:satOff val="7823"/>
            <a:lumOff val="-6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Immediate Past President </a:t>
          </a:r>
          <a:r>
            <a:rPr lang="en-US" sz="2300" kern="1200"/>
            <a:t>–</a:t>
          </a:r>
          <a:r>
            <a:rPr lang="en-US" sz="2300" b="1" kern="1200"/>
            <a:t>Chad Nuzum, </a:t>
          </a:r>
          <a:r>
            <a:rPr lang="en-US" sz="2300" kern="1200"/>
            <a:t>Hood Insurance Group</a:t>
          </a:r>
        </a:p>
      </dsp:txBody>
      <dsp:txXfrm>
        <a:off x="8061" y="2524640"/>
        <a:ext cx="3034531" cy="1820718"/>
      </dsp:txXfrm>
    </dsp:sp>
    <dsp:sp modelId="{1AA4008B-AE7A-4FF8-B66B-5F812783F7FA}">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113439"/>
              <a:satOff val="13039"/>
              <a:lumOff val="-1039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07C6691E-7E17-49FB-8744-A1E90D370C29}">
      <dsp:nvSpPr>
        <dsp:cNvPr id="0" name=""/>
        <dsp:cNvSpPr/>
      </dsp:nvSpPr>
      <dsp:spPr>
        <a:xfrm>
          <a:off x="3740534" y="2524640"/>
          <a:ext cx="3034531" cy="1820718"/>
        </a:xfrm>
        <a:prstGeom prst="rect">
          <a:avLst/>
        </a:prstGeom>
        <a:solidFill>
          <a:schemeClr val="accent2">
            <a:hueOff val="90751"/>
            <a:satOff val="10431"/>
            <a:lumOff val="-8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National Director </a:t>
          </a:r>
          <a:r>
            <a:rPr lang="en-US" sz="2300" kern="1200"/>
            <a:t>– </a:t>
          </a:r>
          <a:r>
            <a:rPr lang="en-US" sz="2300" b="1" kern="1200"/>
            <a:t>Terri Dodrill</a:t>
          </a:r>
          <a:r>
            <a:rPr lang="en-US" sz="2300" kern="1200"/>
            <a:t>, McGriff Insurance Services</a:t>
          </a:r>
        </a:p>
      </dsp:txBody>
      <dsp:txXfrm>
        <a:off x="3740534" y="2524640"/>
        <a:ext cx="3034531" cy="1820718"/>
      </dsp:txXfrm>
    </dsp:sp>
    <dsp:sp modelId="{0B59A48D-F048-472F-9CD0-12869E0D94C7}">
      <dsp:nvSpPr>
        <dsp:cNvPr id="0" name=""/>
        <dsp:cNvSpPr/>
      </dsp:nvSpPr>
      <dsp:spPr>
        <a:xfrm>
          <a:off x="7473007" y="2524640"/>
          <a:ext cx="3034531" cy="1820718"/>
        </a:xfrm>
        <a:prstGeom prst="rect">
          <a:avLst/>
        </a:prstGeom>
        <a:solidFill>
          <a:schemeClr val="accent2">
            <a:hueOff val="113439"/>
            <a:satOff val="13039"/>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US" sz="2300" b="1" kern="1200"/>
            <a:t>Young Agents Chairmen </a:t>
          </a:r>
          <a:r>
            <a:rPr lang="en-US" sz="2300" kern="1200"/>
            <a:t>-  </a:t>
          </a:r>
          <a:r>
            <a:rPr lang="en-US" sz="2300" b="1" kern="1200"/>
            <a:t>Brady Campbell, </a:t>
          </a:r>
          <a:r>
            <a:rPr lang="en-US" sz="2300" kern="1200"/>
            <a:t>Mountain State Insurance</a:t>
          </a:r>
        </a:p>
      </dsp:txBody>
      <dsp:txXfrm>
        <a:off x="7473007" y="2524640"/>
        <a:ext cx="3034531" cy="182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71834-8D8D-40D1-A6A4-5B79417CB140}">
      <dsp:nvSpPr>
        <dsp:cNvPr id="0" name=""/>
        <dsp:cNvSpPr/>
      </dsp:nvSpPr>
      <dsp:spPr>
        <a:xfrm>
          <a:off x="0" y="0"/>
          <a:ext cx="8097012" cy="78324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Category A </a:t>
          </a:r>
          <a:r>
            <a:rPr lang="en-US" sz="2100" b="1" kern="1200"/>
            <a:t>– Mike Cvechko, </a:t>
          </a:r>
          <a:r>
            <a:rPr lang="en-US" sz="2100" kern="1200"/>
            <a:t>Cvechko Insurance Services</a:t>
          </a:r>
        </a:p>
      </dsp:txBody>
      <dsp:txXfrm>
        <a:off x="22940" y="22940"/>
        <a:ext cx="7160195" cy="737360"/>
      </dsp:txXfrm>
    </dsp:sp>
    <dsp:sp modelId="{16CF3FA5-487D-4FE7-AD83-38457346EACC}">
      <dsp:nvSpPr>
        <dsp:cNvPr id="0" name=""/>
        <dsp:cNvSpPr/>
      </dsp:nvSpPr>
      <dsp:spPr>
        <a:xfrm>
          <a:off x="604647" y="892024"/>
          <a:ext cx="8097012" cy="783240"/>
        </a:xfrm>
        <a:prstGeom prst="roundRect">
          <a:avLst>
            <a:gd name="adj" fmla="val 10000"/>
          </a:avLst>
        </a:prstGeom>
        <a:gradFill rotWithShape="0">
          <a:gsLst>
            <a:gs pos="0">
              <a:schemeClr val="accent5">
                <a:hueOff val="1502676"/>
                <a:satOff val="-6595"/>
                <a:lumOff val="1961"/>
                <a:alphaOff val="0"/>
                <a:satMod val="103000"/>
                <a:lumMod val="102000"/>
                <a:tint val="94000"/>
              </a:schemeClr>
            </a:gs>
            <a:gs pos="50000">
              <a:schemeClr val="accent5">
                <a:hueOff val="1502676"/>
                <a:satOff val="-6595"/>
                <a:lumOff val="1961"/>
                <a:alphaOff val="0"/>
                <a:satMod val="110000"/>
                <a:lumMod val="100000"/>
                <a:shade val="100000"/>
              </a:schemeClr>
            </a:gs>
            <a:gs pos="100000">
              <a:schemeClr val="accent5">
                <a:hueOff val="1502676"/>
                <a:satOff val="-6595"/>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Category B </a:t>
          </a:r>
          <a:r>
            <a:rPr lang="en-US" sz="2100" b="1" kern="1200"/>
            <a:t>– Michael Winter, </a:t>
          </a:r>
          <a:r>
            <a:rPr lang="en-US" sz="2100" kern="1200"/>
            <a:t>Bray &amp; Oakley Insurance Agency</a:t>
          </a:r>
        </a:p>
      </dsp:txBody>
      <dsp:txXfrm>
        <a:off x="627587" y="914964"/>
        <a:ext cx="6937378" cy="737360"/>
      </dsp:txXfrm>
    </dsp:sp>
    <dsp:sp modelId="{5FC75FE5-9703-4E63-AE75-AE0B3EC81A7E}">
      <dsp:nvSpPr>
        <dsp:cNvPr id="0" name=""/>
        <dsp:cNvSpPr/>
      </dsp:nvSpPr>
      <dsp:spPr>
        <a:xfrm>
          <a:off x="1209293" y="1784048"/>
          <a:ext cx="8097012" cy="783240"/>
        </a:xfrm>
        <a:prstGeom prst="roundRect">
          <a:avLst>
            <a:gd name="adj" fmla="val 10000"/>
          </a:avLst>
        </a:prstGeom>
        <a:gradFill rotWithShape="0">
          <a:gsLst>
            <a:gs pos="0">
              <a:schemeClr val="accent5">
                <a:hueOff val="3005351"/>
                <a:satOff val="-13190"/>
                <a:lumOff val="3921"/>
                <a:alphaOff val="0"/>
                <a:satMod val="103000"/>
                <a:lumMod val="102000"/>
                <a:tint val="94000"/>
              </a:schemeClr>
            </a:gs>
            <a:gs pos="50000">
              <a:schemeClr val="accent5">
                <a:hueOff val="3005351"/>
                <a:satOff val="-13190"/>
                <a:lumOff val="3921"/>
                <a:alphaOff val="0"/>
                <a:satMod val="110000"/>
                <a:lumMod val="100000"/>
                <a:shade val="100000"/>
              </a:schemeClr>
            </a:gs>
            <a:gs pos="100000">
              <a:schemeClr val="accent5">
                <a:hueOff val="3005351"/>
                <a:satOff val="-13190"/>
                <a:lumOff val="3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Category C </a:t>
          </a:r>
          <a:r>
            <a:rPr lang="en-US" sz="2100" b="1" kern="1200"/>
            <a:t>– Beth Bailey, </a:t>
          </a:r>
          <a:r>
            <a:rPr lang="en-US" sz="2100" kern="1200"/>
            <a:t>Bill Bailey Insurance Agency</a:t>
          </a:r>
        </a:p>
      </dsp:txBody>
      <dsp:txXfrm>
        <a:off x="1232233" y="1806988"/>
        <a:ext cx="6937378" cy="737360"/>
      </dsp:txXfrm>
    </dsp:sp>
    <dsp:sp modelId="{4ADBE65E-24CA-4266-AA48-19F60D3EB5DE}">
      <dsp:nvSpPr>
        <dsp:cNvPr id="0" name=""/>
        <dsp:cNvSpPr/>
      </dsp:nvSpPr>
      <dsp:spPr>
        <a:xfrm>
          <a:off x="1813940" y="2676072"/>
          <a:ext cx="8097012" cy="783240"/>
        </a:xfrm>
        <a:prstGeom prst="roundRect">
          <a:avLst>
            <a:gd name="adj" fmla="val 10000"/>
          </a:avLst>
        </a:prstGeom>
        <a:gradFill rotWithShape="0">
          <a:gsLst>
            <a:gs pos="0">
              <a:schemeClr val="accent5">
                <a:hueOff val="4508027"/>
                <a:satOff val="-19785"/>
                <a:lumOff val="5882"/>
                <a:alphaOff val="0"/>
                <a:satMod val="103000"/>
                <a:lumMod val="102000"/>
                <a:tint val="94000"/>
              </a:schemeClr>
            </a:gs>
            <a:gs pos="50000">
              <a:schemeClr val="accent5">
                <a:hueOff val="4508027"/>
                <a:satOff val="-19785"/>
                <a:lumOff val="5882"/>
                <a:alphaOff val="0"/>
                <a:satMod val="110000"/>
                <a:lumMod val="100000"/>
                <a:shade val="100000"/>
              </a:schemeClr>
            </a:gs>
            <a:gs pos="100000">
              <a:schemeClr val="accent5">
                <a:hueOff val="4508027"/>
                <a:satOff val="-19785"/>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Category D </a:t>
          </a:r>
          <a:r>
            <a:rPr lang="en-US" sz="2100" b="1" kern="1200"/>
            <a:t>– Nick Dyer, </a:t>
          </a:r>
          <a:r>
            <a:rPr lang="en-US" sz="2100" kern="1200"/>
            <a:t>Blue Ridge Risk Partners</a:t>
          </a:r>
        </a:p>
      </dsp:txBody>
      <dsp:txXfrm>
        <a:off x="1836880" y="2699012"/>
        <a:ext cx="6937378" cy="737360"/>
      </dsp:txXfrm>
    </dsp:sp>
    <dsp:sp modelId="{940195A9-848D-4E94-8B22-E2DF93779E94}">
      <dsp:nvSpPr>
        <dsp:cNvPr id="0" name=""/>
        <dsp:cNvSpPr/>
      </dsp:nvSpPr>
      <dsp:spPr>
        <a:xfrm>
          <a:off x="2418587" y="3568097"/>
          <a:ext cx="8097012" cy="783240"/>
        </a:xfrm>
        <a:prstGeom prst="roundRect">
          <a:avLst>
            <a:gd name="adj" fmla="val 10000"/>
          </a:avLst>
        </a:prstGeom>
        <a:gradFill rotWithShape="0">
          <a:gsLst>
            <a:gs pos="0">
              <a:schemeClr val="accent5">
                <a:hueOff val="6010703"/>
                <a:satOff val="-26380"/>
                <a:lumOff val="7843"/>
                <a:alphaOff val="0"/>
                <a:satMod val="103000"/>
                <a:lumMod val="102000"/>
                <a:tint val="94000"/>
              </a:schemeClr>
            </a:gs>
            <a:gs pos="50000">
              <a:schemeClr val="accent5">
                <a:hueOff val="6010703"/>
                <a:satOff val="-26380"/>
                <a:lumOff val="7843"/>
                <a:alphaOff val="0"/>
                <a:satMod val="110000"/>
                <a:lumMod val="100000"/>
                <a:shade val="100000"/>
              </a:schemeClr>
            </a:gs>
            <a:gs pos="100000">
              <a:schemeClr val="accent5">
                <a:hueOff val="6010703"/>
                <a:satOff val="-26380"/>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Category E </a:t>
          </a:r>
          <a:r>
            <a:rPr lang="en-US" sz="2100" b="1" kern="1200"/>
            <a:t>– Charlie Robinson, </a:t>
          </a:r>
          <a:r>
            <a:rPr lang="en-US" sz="2100" kern="1200"/>
            <a:t>Assured Partners of WV </a:t>
          </a:r>
        </a:p>
      </dsp:txBody>
      <dsp:txXfrm>
        <a:off x="2441527" y="3591037"/>
        <a:ext cx="6937378" cy="737360"/>
      </dsp:txXfrm>
    </dsp:sp>
    <dsp:sp modelId="{1E2E6463-42FC-441C-BA1A-C5CB15DEFEFE}">
      <dsp:nvSpPr>
        <dsp:cNvPr id="0" name=""/>
        <dsp:cNvSpPr/>
      </dsp:nvSpPr>
      <dsp:spPr>
        <a:xfrm>
          <a:off x="7587905" y="572200"/>
          <a:ext cx="509106" cy="509106"/>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702454" y="572200"/>
        <a:ext cx="280008" cy="383102"/>
      </dsp:txXfrm>
    </dsp:sp>
    <dsp:sp modelId="{B5B15078-D994-4EDF-B54A-EDFFB9E34E4F}">
      <dsp:nvSpPr>
        <dsp:cNvPr id="0" name=""/>
        <dsp:cNvSpPr/>
      </dsp:nvSpPr>
      <dsp:spPr>
        <a:xfrm>
          <a:off x="8192552" y="1464225"/>
          <a:ext cx="509106" cy="509106"/>
        </a:xfrm>
        <a:prstGeom prst="downArrow">
          <a:avLst>
            <a:gd name="adj1" fmla="val 55000"/>
            <a:gd name="adj2" fmla="val 45000"/>
          </a:avLst>
        </a:prstGeom>
        <a:solidFill>
          <a:schemeClr val="accent5">
            <a:tint val="40000"/>
            <a:alpha val="90000"/>
            <a:hueOff val="1942688"/>
            <a:satOff val="-6081"/>
            <a:lumOff val="403"/>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7101" y="1464225"/>
        <a:ext cx="280008" cy="383102"/>
      </dsp:txXfrm>
    </dsp:sp>
    <dsp:sp modelId="{D5A30D54-012D-4627-AEDA-A3A0FAE7FECD}">
      <dsp:nvSpPr>
        <dsp:cNvPr id="0" name=""/>
        <dsp:cNvSpPr/>
      </dsp:nvSpPr>
      <dsp:spPr>
        <a:xfrm>
          <a:off x="8797199" y="2343195"/>
          <a:ext cx="509106" cy="509106"/>
        </a:xfrm>
        <a:prstGeom prst="downArrow">
          <a:avLst>
            <a:gd name="adj1" fmla="val 55000"/>
            <a:gd name="adj2" fmla="val 45000"/>
          </a:avLst>
        </a:prstGeom>
        <a:solidFill>
          <a:schemeClr val="accent5">
            <a:tint val="40000"/>
            <a:alpha val="90000"/>
            <a:hueOff val="3885376"/>
            <a:satOff val="-12163"/>
            <a:lumOff val="806"/>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11748" y="2343195"/>
        <a:ext cx="280008" cy="383102"/>
      </dsp:txXfrm>
    </dsp:sp>
    <dsp:sp modelId="{0CCE32E9-C366-4E8A-8D87-7273F20D4675}">
      <dsp:nvSpPr>
        <dsp:cNvPr id="0" name=""/>
        <dsp:cNvSpPr/>
      </dsp:nvSpPr>
      <dsp:spPr>
        <a:xfrm>
          <a:off x="9401846" y="3243922"/>
          <a:ext cx="509106" cy="509106"/>
        </a:xfrm>
        <a:prstGeom prst="downArrow">
          <a:avLst>
            <a:gd name="adj1" fmla="val 55000"/>
            <a:gd name="adj2" fmla="val 45000"/>
          </a:avLst>
        </a:prstGeom>
        <a:solidFill>
          <a:schemeClr val="accent5">
            <a:tint val="40000"/>
            <a:alpha val="90000"/>
            <a:hueOff val="5828064"/>
            <a:satOff val="-18244"/>
            <a:lumOff val="1209"/>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516395" y="3243922"/>
        <a:ext cx="280008" cy="383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C06D0-5B1B-4E5E-92F0-680A2CC4AC26}">
      <dsp:nvSpPr>
        <dsp:cNvPr id="0" name=""/>
        <dsp:cNvSpPr/>
      </dsp:nvSpPr>
      <dsp:spPr>
        <a:xfrm>
          <a:off x="0" y="1248259"/>
          <a:ext cx="6666833" cy="1335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8A5938E-5094-48C0-9029-1A4FB95A2BE0}">
      <dsp:nvSpPr>
        <dsp:cNvPr id="0" name=""/>
        <dsp:cNvSpPr/>
      </dsp:nvSpPr>
      <dsp:spPr>
        <a:xfrm>
          <a:off x="333341" y="465979"/>
          <a:ext cx="4666783" cy="15645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2355850">
            <a:lnSpc>
              <a:spcPct val="90000"/>
            </a:lnSpc>
            <a:spcBef>
              <a:spcPct val="0"/>
            </a:spcBef>
            <a:spcAft>
              <a:spcPct val="35000"/>
            </a:spcAft>
            <a:buNone/>
          </a:pPr>
          <a:r>
            <a:rPr lang="en-US" sz="5300" b="1" kern="1200" dirty="0"/>
            <a:t>64 Agency Members</a:t>
          </a:r>
          <a:endParaRPr lang="en-US" sz="5300" kern="1200" dirty="0"/>
        </a:p>
      </dsp:txBody>
      <dsp:txXfrm>
        <a:off x="409717" y="542355"/>
        <a:ext cx="4514031" cy="1411808"/>
      </dsp:txXfrm>
    </dsp:sp>
    <dsp:sp modelId="{83ACCA5C-A989-41DB-A3CC-858BE1826428}">
      <dsp:nvSpPr>
        <dsp:cNvPr id="0" name=""/>
        <dsp:cNvSpPr/>
      </dsp:nvSpPr>
      <dsp:spPr>
        <a:xfrm>
          <a:off x="0" y="3652340"/>
          <a:ext cx="6666833" cy="1335600"/>
        </a:xfrm>
        <a:prstGeom prst="rect">
          <a:avLst/>
        </a:prstGeom>
        <a:solidFill>
          <a:schemeClr val="lt1">
            <a:alpha val="90000"/>
            <a:hueOff val="0"/>
            <a:satOff val="0"/>
            <a:lumOff val="0"/>
            <a:alphaOff val="0"/>
          </a:schemeClr>
        </a:solidFill>
        <a:ln w="6350" cap="flat" cmpd="sng" algn="ctr">
          <a:solidFill>
            <a:schemeClr val="accent2">
              <a:hueOff val="113439"/>
              <a:satOff val="13039"/>
              <a:lumOff val="-10393"/>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4B34B1-367D-4298-B7C2-552C5E057116}">
      <dsp:nvSpPr>
        <dsp:cNvPr id="0" name=""/>
        <dsp:cNvSpPr/>
      </dsp:nvSpPr>
      <dsp:spPr>
        <a:xfrm>
          <a:off x="333341" y="2870059"/>
          <a:ext cx="4666783" cy="1564560"/>
        </a:xfrm>
        <a:prstGeom prst="roundRect">
          <a:avLst/>
        </a:prstGeom>
        <a:gradFill rotWithShape="0">
          <a:gsLst>
            <a:gs pos="0">
              <a:schemeClr val="accent2">
                <a:hueOff val="113439"/>
                <a:satOff val="13039"/>
                <a:lumOff val="-10393"/>
                <a:alphaOff val="0"/>
                <a:satMod val="103000"/>
                <a:lumMod val="102000"/>
                <a:tint val="94000"/>
              </a:schemeClr>
            </a:gs>
            <a:gs pos="50000">
              <a:schemeClr val="accent2">
                <a:hueOff val="113439"/>
                <a:satOff val="13039"/>
                <a:lumOff val="-10393"/>
                <a:alphaOff val="0"/>
                <a:satMod val="110000"/>
                <a:lumMod val="100000"/>
                <a:shade val="100000"/>
              </a:schemeClr>
            </a:gs>
            <a:gs pos="100000">
              <a:schemeClr val="accent2">
                <a:hueOff val="113439"/>
                <a:satOff val="13039"/>
                <a:lumOff val="-10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2355850">
            <a:lnSpc>
              <a:spcPct val="90000"/>
            </a:lnSpc>
            <a:spcBef>
              <a:spcPct val="0"/>
            </a:spcBef>
            <a:spcAft>
              <a:spcPct val="35000"/>
            </a:spcAft>
            <a:buNone/>
          </a:pPr>
          <a:r>
            <a:rPr lang="en-US" sz="5300" b="1" kern="1200" dirty="0"/>
            <a:t>20 Associate Partners</a:t>
          </a:r>
          <a:endParaRPr lang="en-US" sz="5300" kern="1200" dirty="0"/>
        </a:p>
      </dsp:txBody>
      <dsp:txXfrm>
        <a:off x="409717" y="2946435"/>
        <a:ext cx="4514031" cy="1411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A9B1F-8949-4ECA-8B53-7CC1C7ACE9A2}">
      <dsp:nvSpPr>
        <dsp:cNvPr id="0" name=""/>
        <dsp:cNvSpPr/>
      </dsp:nvSpPr>
      <dsp:spPr>
        <a:xfrm>
          <a:off x="0" y="404959"/>
          <a:ext cx="6666833" cy="7020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Agency of Choice</a:t>
          </a:r>
        </a:p>
      </dsp:txBody>
      <dsp:txXfrm>
        <a:off x="34269" y="439228"/>
        <a:ext cx="6598295" cy="633462"/>
      </dsp:txXfrm>
    </dsp:sp>
    <dsp:sp modelId="{31065E5A-EBE0-4441-B419-9BE17A9E4D7F}">
      <dsp:nvSpPr>
        <dsp:cNvPr id="0" name=""/>
        <dsp:cNvSpPr/>
      </dsp:nvSpPr>
      <dsp:spPr>
        <a:xfrm>
          <a:off x="0" y="1193359"/>
          <a:ext cx="6666833" cy="702000"/>
        </a:xfrm>
        <a:prstGeom prst="roundRect">
          <a:avLst/>
        </a:prstGeom>
        <a:gradFill rotWithShape="0">
          <a:gsLst>
            <a:gs pos="0">
              <a:schemeClr val="accent2">
                <a:hueOff val="22688"/>
                <a:satOff val="2608"/>
                <a:lumOff val="-2079"/>
                <a:alphaOff val="0"/>
                <a:satMod val="103000"/>
                <a:lumMod val="102000"/>
                <a:tint val="94000"/>
              </a:schemeClr>
            </a:gs>
            <a:gs pos="50000">
              <a:schemeClr val="accent2">
                <a:hueOff val="22688"/>
                <a:satOff val="2608"/>
                <a:lumOff val="-2079"/>
                <a:alphaOff val="0"/>
                <a:satMod val="110000"/>
                <a:lumMod val="100000"/>
                <a:shade val="100000"/>
              </a:schemeClr>
            </a:gs>
            <a:gs pos="100000">
              <a:schemeClr val="accent2">
                <a:hueOff val="22688"/>
                <a:satOff val="2608"/>
                <a:lumOff val="-20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Countryside Insurance Agency LLC</a:t>
          </a:r>
        </a:p>
      </dsp:txBody>
      <dsp:txXfrm>
        <a:off x="34269" y="1227628"/>
        <a:ext cx="6598295" cy="633462"/>
      </dsp:txXfrm>
    </dsp:sp>
    <dsp:sp modelId="{8915DDF1-C2FC-4E6D-819D-7FEBC2120582}">
      <dsp:nvSpPr>
        <dsp:cNvPr id="0" name=""/>
        <dsp:cNvSpPr/>
      </dsp:nvSpPr>
      <dsp:spPr>
        <a:xfrm>
          <a:off x="0" y="1981759"/>
          <a:ext cx="6666833" cy="702000"/>
        </a:xfrm>
        <a:prstGeom prst="roundRect">
          <a:avLst/>
        </a:prstGeom>
        <a:gradFill rotWithShape="0">
          <a:gsLst>
            <a:gs pos="0">
              <a:schemeClr val="accent2">
                <a:hueOff val="45376"/>
                <a:satOff val="5216"/>
                <a:lumOff val="-4157"/>
                <a:alphaOff val="0"/>
                <a:satMod val="103000"/>
                <a:lumMod val="102000"/>
                <a:tint val="94000"/>
              </a:schemeClr>
            </a:gs>
            <a:gs pos="50000">
              <a:schemeClr val="accent2">
                <a:hueOff val="45376"/>
                <a:satOff val="5216"/>
                <a:lumOff val="-4157"/>
                <a:alphaOff val="0"/>
                <a:satMod val="110000"/>
                <a:lumMod val="100000"/>
                <a:shade val="100000"/>
              </a:schemeClr>
            </a:gs>
            <a:gs pos="100000">
              <a:schemeClr val="accent2">
                <a:hueOff val="45376"/>
                <a:satOff val="5216"/>
                <a:lumOff val="-4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Mountain State Insurance Group LLC</a:t>
          </a:r>
        </a:p>
      </dsp:txBody>
      <dsp:txXfrm>
        <a:off x="34269" y="2016028"/>
        <a:ext cx="6598295" cy="633462"/>
      </dsp:txXfrm>
    </dsp:sp>
    <dsp:sp modelId="{F94F5A3C-4EC5-4B72-89E8-413B26895292}">
      <dsp:nvSpPr>
        <dsp:cNvPr id="0" name=""/>
        <dsp:cNvSpPr/>
      </dsp:nvSpPr>
      <dsp:spPr>
        <a:xfrm>
          <a:off x="0" y="2770160"/>
          <a:ext cx="6666833" cy="702000"/>
        </a:xfrm>
        <a:prstGeom prst="roundRect">
          <a:avLst/>
        </a:prstGeom>
        <a:gradFill rotWithShape="0">
          <a:gsLst>
            <a:gs pos="0">
              <a:schemeClr val="accent2">
                <a:hueOff val="68064"/>
                <a:satOff val="7823"/>
                <a:lumOff val="-6236"/>
                <a:alphaOff val="0"/>
                <a:satMod val="103000"/>
                <a:lumMod val="102000"/>
                <a:tint val="94000"/>
              </a:schemeClr>
            </a:gs>
            <a:gs pos="50000">
              <a:schemeClr val="accent2">
                <a:hueOff val="68064"/>
                <a:satOff val="7823"/>
                <a:lumOff val="-6236"/>
                <a:alphaOff val="0"/>
                <a:satMod val="110000"/>
                <a:lumMod val="100000"/>
                <a:shade val="100000"/>
              </a:schemeClr>
            </a:gs>
            <a:gs pos="100000">
              <a:schemeClr val="accent2">
                <a:hueOff val="68064"/>
                <a:satOff val="7823"/>
                <a:lumOff val="-62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t>Comparion</a:t>
          </a:r>
          <a:r>
            <a:rPr lang="en-US" sz="3000" kern="1200" dirty="0"/>
            <a:t> Insurance Agency</a:t>
          </a:r>
        </a:p>
      </dsp:txBody>
      <dsp:txXfrm>
        <a:off x="34269" y="2804429"/>
        <a:ext cx="6598295" cy="633462"/>
      </dsp:txXfrm>
    </dsp:sp>
    <dsp:sp modelId="{21CA2D8C-6CA9-43AE-AA8A-2E3C3BA97F70}">
      <dsp:nvSpPr>
        <dsp:cNvPr id="0" name=""/>
        <dsp:cNvSpPr/>
      </dsp:nvSpPr>
      <dsp:spPr>
        <a:xfrm>
          <a:off x="0" y="3529959"/>
          <a:ext cx="6666833" cy="702000"/>
        </a:xfrm>
        <a:prstGeom prst="roundRect">
          <a:avLst/>
        </a:prstGeom>
        <a:gradFill rotWithShape="0">
          <a:gsLst>
            <a:gs pos="0">
              <a:schemeClr val="accent2">
                <a:hueOff val="90751"/>
                <a:satOff val="10431"/>
                <a:lumOff val="-8314"/>
                <a:alphaOff val="0"/>
                <a:satMod val="103000"/>
                <a:lumMod val="102000"/>
                <a:tint val="94000"/>
              </a:schemeClr>
            </a:gs>
            <a:gs pos="50000">
              <a:schemeClr val="accent2">
                <a:hueOff val="90751"/>
                <a:satOff val="10431"/>
                <a:lumOff val="-8314"/>
                <a:alphaOff val="0"/>
                <a:satMod val="110000"/>
                <a:lumMod val="100000"/>
                <a:shade val="100000"/>
              </a:schemeClr>
            </a:gs>
            <a:gs pos="100000">
              <a:schemeClr val="accent2">
                <a:hueOff val="90751"/>
                <a:satOff val="10431"/>
                <a:lumOff val="-8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E&amp;B Insurance</a:t>
          </a:r>
        </a:p>
      </dsp:txBody>
      <dsp:txXfrm>
        <a:off x="34269" y="3564228"/>
        <a:ext cx="6598295" cy="633462"/>
      </dsp:txXfrm>
    </dsp:sp>
    <dsp:sp modelId="{B7841916-C649-403F-9D22-819EE7B838C2}">
      <dsp:nvSpPr>
        <dsp:cNvPr id="0" name=""/>
        <dsp:cNvSpPr/>
      </dsp:nvSpPr>
      <dsp:spPr>
        <a:xfrm>
          <a:off x="0" y="4346960"/>
          <a:ext cx="6666833" cy="702000"/>
        </a:xfrm>
        <a:prstGeom prst="roundRect">
          <a:avLst/>
        </a:prstGeom>
        <a:gradFill rotWithShape="0">
          <a:gsLst>
            <a:gs pos="0">
              <a:schemeClr val="accent2">
                <a:hueOff val="113439"/>
                <a:satOff val="13039"/>
                <a:lumOff val="-10393"/>
                <a:alphaOff val="0"/>
                <a:satMod val="103000"/>
                <a:lumMod val="102000"/>
                <a:tint val="94000"/>
              </a:schemeClr>
            </a:gs>
            <a:gs pos="50000">
              <a:schemeClr val="accent2">
                <a:hueOff val="113439"/>
                <a:satOff val="13039"/>
                <a:lumOff val="-10393"/>
                <a:alphaOff val="0"/>
                <a:satMod val="110000"/>
                <a:lumMod val="100000"/>
                <a:shade val="100000"/>
              </a:schemeClr>
            </a:gs>
            <a:gs pos="100000">
              <a:schemeClr val="accent2">
                <a:hueOff val="113439"/>
                <a:satOff val="13039"/>
                <a:lumOff val="-10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Biggs Insurance</a:t>
          </a:r>
        </a:p>
      </dsp:txBody>
      <dsp:txXfrm>
        <a:off x="34269" y="4381229"/>
        <a:ext cx="6598295" cy="6334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FF816-D7B9-47E5-A28F-946BBE5A5A39}">
      <dsp:nvSpPr>
        <dsp:cNvPr id="0" name=""/>
        <dsp:cNvSpPr/>
      </dsp:nvSpPr>
      <dsp:spPr>
        <a:xfrm>
          <a:off x="5794" y="1643698"/>
          <a:ext cx="2416805" cy="1208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Nine editions of </a:t>
          </a:r>
          <a:r>
            <a:rPr lang="en-US" sz="1900" i="1" kern="1200"/>
            <a:t>The Insuror</a:t>
          </a:r>
          <a:endParaRPr lang="en-US" sz="1900" kern="1200"/>
        </a:p>
      </dsp:txBody>
      <dsp:txXfrm>
        <a:off x="5794" y="1643698"/>
        <a:ext cx="2416805" cy="1208402"/>
      </dsp:txXfrm>
    </dsp:sp>
    <dsp:sp modelId="{3613B3D4-6532-482A-890E-E8AC9C708F1D}">
      <dsp:nvSpPr>
        <dsp:cNvPr id="0" name=""/>
        <dsp:cNvSpPr/>
      </dsp:nvSpPr>
      <dsp:spPr>
        <a:xfrm>
          <a:off x="2930129" y="1643698"/>
          <a:ext cx="2416805" cy="1208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Numerous bulletins and updates</a:t>
          </a:r>
        </a:p>
      </dsp:txBody>
      <dsp:txXfrm>
        <a:off x="2930129" y="1643698"/>
        <a:ext cx="2416805" cy="1208402"/>
      </dsp:txXfrm>
    </dsp:sp>
    <dsp:sp modelId="{166EDC09-F393-4A0A-B9EF-8EBB03F5DDE2}">
      <dsp:nvSpPr>
        <dsp:cNvPr id="0" name=""/>
        <dsp:cNvSpPr/>
      </dsp:nvSpPr>
      <dsp:spPr>
        <a:xfrm>
          <a:off x="5854464" y="1643698"/>
          <a:ext cx="2416805" cy="1208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ABEN on-demand courses </a:t>
          </a:r>
        </a:p>
      </dsp:txBody>
      <dsp:txXfrm>
        <a:off x="5854464" y="1643698"/>
        <a:ext cx="2416805" cy="1208402"/>
      </dsp:txXfrm>
    </dsp:sp>
    <dsp:sp modelId="{41B3357E-BFC8-4974-BE15-FF61FD5D11C7}">
      <dsp:nvSpPr>
        <dsp:cNvPr id="0" name=""/>
        <dsp:cNvSpPr/>
      </dsp:nvSpPr>
      <dsp:spPr>
        <a:xfrm>
          <a:off x="8778799" y="1643698"/>
          <a:ext cx="2416805" cy="12084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CE Credits earned for belonging to the Big I and for attending Big I Events</a:t>
          </a:r>
        </a:p>
      </dsp:txBody>
      <dsp:txXfrm>
        <a:off x="8778799" y="1643698"/>
        <a:ext cx="2416805" cy="12084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79B7A-E576-4FBF-9861-9DDE4856B627}">
      <dsp:nvSpPr>
        <dsp:cNvPr id="0" name=""/>
        <dsp:cNvSpPr/>
      </dsp:nvSpPr>
      <dsp:spPr>
        <a:xfrm>
          <a:off x="0" y="946759"/>
          <a:ext cx="6666833" cy="5382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Big I Day at the Capitol</a:t>
          </a:r>
        </a:p>
      </dsp:txBody>
      <dsp:txXfrm>
        <a:off x="26273" y="973032"/>
        <a:ext cx="6614287" cy="485654"/>
      </dsp:txXfrm>
    </dsp:sp>
    <dsp:sp modelId="{4260E239-006D-49A7-AC24-1EE05A0A53C7}">
      <dsp:nvSpPr>
        <dsp:cNvPr id="0" name=""/>
        <dsp:cNvSpPr/>
      </dsp:nvSpPr>
      <dsp:spPr>
        <a:xfrm>
          <a:off x="0" y="1551199"/>
          <a:ext cx="6666833" cy="538200"/>
        </a:xfrm>
        <a:prstGeom prst="roundRect">
          <a:avLst/>
        </a:prstGeom>
        <a:gradFill rotWithShape="0">
          <a:gsLst>
            <a:gs pos="0">
              <a:schemeClr val="accent5">
                <a:hueOff val="1202141"/>
                <a:satOff val="-5276"/>
                <a:lumOff val="1569"/>
                <a:alphaOff val="0"/>
                <a:satMod val="103000"/>
                <a:lumMod val="102000"/>
                <a:tint val="94000"/>
              </a:schemeClr>
            </a:gs>
            <a:gs pos="50000">
              <a:schemeClr val="accent5">
                <a:hueOff val="1202141"/>
                <a:satOff val="-5276"/>
                <a:lumOff val="1569"/>
                <a:alphaOff val="0"/>
                <a:satMod val="110000"/>
                <a:lumMod val="100000"/>
                <a:shade val="100000"/>
              </a:schemeClr>
            </a:gs>
            <a:gs pos="100000">
              <a:schemeClr val="accent5">
                <a:hueOff val="1202141"/>
                <a:satOff val="-5276"/>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Young Insurance Professionals Winter Retreat</a:t>
          </a:r>
        </a:p>
      </dsp:txBody>
      <dsp:txXfrm>
        <a:off x="26273" y="1577472"/>
        <a:ext cx="6614287" cy="485654"/>
      </dsp:txXfrm>
    </dsp:sp>
    <dsp:sp modelId="{491F550B-8C27-462F-ABB3-C9891100E487}">
      <dsp:nvSpPr>
        <dsp:cNvPr id="0" name=""/>
        <dsp:cNvSpPr/>
      </dsp:nvSpPr>
      <dsp:spPr>
        <a:xfrm>
          <a:off x="0" y="2155639"/>
          <a:ext cx="6666833" cy="538200"/>
        </a:xfrm>
        <a:prstGeom prst="roundRect">
          <a:avLst/>
        </a:prstGeom>
        <a:gradFill rotWithShape="0">
          <a:gsLst>
            <a:gs pos="0">
              <a:schemeClr val="accent5">
                <a:hueOff val="2404281"/>
                <a:satOff val="-10552"/>
                <a:lumOff val="3137"/>
                <a:alphaOff val="0"/>
                <a:satMod val="103000"/>
                <a:lumMod val="102000"/>
                <a:tint val="94000"/>
              </a:schemeClr>
            </a:gs>
            <a:gs pos="50000">
              <a:schemeClr val="accent5">
                <a:hueOff val="2404281"/>
                <a:satOff val="-10552"/>
                <a:lumOff val="3137"/>
                <a:alphaOff val="0"/>
                <a:satMod val="110000"/>
                <a:lumMod val="100000"/>
                <a:shade val="100000"/>
              </a:schemeClr>
            </a:gs>
            <a:gs pos="100000">
              <a:schemeClr val="accent5">
                <a:hueOff val="2404281"/>
                <a:satOff val="-10552"/>
                <a:lumOff val="31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Big I Legislative Conference </a:t>
          </a:r>
        </a:p>
      </dsp:txBody>
      <dsp:txXfrm>
        <a:off x="26273" y="2181912"/>
        <a:ext cx="6614287" cy="485654"/>
      </dsp:txXfrm>
    </dsp:sp>
    <dsp:sp modelId="{0E47AB43-4F3B-4E55-A5C4-0E1DE0110C1B}">
      <dsp:nvSpPr>
        <dsp:cNvPr id="0" name=""/>
        <dsp:cNvSpPr/>
      </dsp:nvSpPr>
      <dsp:spPr>
        <a:xfrm>
          <a:off x="0" y="2760080"/>
          <a:ext cx="6666833" cy="538200"/>
        </a:xfrm>
        <a:prstGeom prst="roundRect">
          <a:avLst/>
        </a:prstGeom>
        <a:gradFill rotWithShape="0">
          <a:gsLst>
            <a:gs pos="0">
              <a:schemeClr val="accent5">
                <a:hueOff val="3606422"/>
                <a:satOff val="-15828"/>
                <a:lumOff val="4706"/>
                <a:alphaOff val="0"/>
                <a:satMod val="103000"/>
                <a:lumMod val="102000"/>
                <a:tint val="94000"/>
              </a:schemeClr>
            </a:gs>
            <a:gs pos="50000">
              <a:schemeClr val="accent5">
                <a:hueOff val="3606422"/>
                <a:satOff val="-15828"/>
                <a:lumOff val="4706"/>
                <a:alphaOff val="0"/>
                <a:satMod val="110000"/>
                <a:lumMod val="100000"/>
                <a:shade val="100000"/>
              </a:schemeClr>
            </a:gs>
            <a:gs pos="100000">
              <a:schemeClr val="accent5">
                <a:hueOff val="3606422"/>
                <a:satOff val="-1582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Women’s Retreat</a:t>
          </a:r>
        </a:p>
      </dsp:txBody>
      <dsp:txXfrm>
        <a:off x="26273" y="2786353"/>
        <a:ext cx="6614287" cy="485654"/>
      </dsp:txXfrm>
    </dsp:sp>
    <dsp:sp modelId="{E820BB75-4682-4F6B-A4E3-804F2808962F}">
      <dsp:nvSpPr>
        <dsp:cNvPr id="0" name=""/>
        <dsp:cNvSpPr/>
      </dsp:nvSpPr>
      <dsp:spPr>
        <a:xfrm>
          <a:off x="0" y="3364520"/>
          <a:ext cx="6666833" cy="538200"/>
        </a:xfrm>
        <a:prstGeom prst="roundRect">
          <a:avLst/>
        </a:prstGeom>
        <a:gradFill rotWithShape="0">
          <a:gsLst>
            <a:gs pos="0">
              <a:schemeClr val="accent5">
                <a:hueOff val="4808562"/>
                <a:satOff val="-21104"/>
                <a:lumOff val="6274"/>
                <a:alphaOff val="0"/>
                <a:satMod val="103000"/>
                <a:lumMod val="102000"/>
                <a:tint val="94000"/>
              </a:schemeClr>
            </a:gs>
            <a:gs pos="50000">
              <a:schemeClr val="accent5">
                <a:hueOff val="4808562"/>
                <a:satOff val="-21104"/>
                <a:lumOff val="6274"/>
                <a:alphaOff val="0"/>
                <a:satMod val="110000"/>
                <a:lumMod val="100000"/>
                <a:shade val="100000"/>
              </a:schemeClr>
            </a:gs>
            <a:gs pos="100000">
              <a:schemeClr val="accent5">
                <a:hueOff val="4808562"/>
                <a:satOff val="-21104"/>
                <a:lumOff val="62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Young Insurance Professionals Summer Retreat</a:t>
          </a:r>
        </a:p>
      </dsp:txBody>
      <dsp:txXfrm>
        <a:off x="26273" y="3390793"/>
        <a:ext cx="6614287" cy="485654"/>
      </dsp:txXfrm>
    </dsp:sp>
    <dsp:sp modelId="{112F21A2-D0A7-4F0A-A50A-FDF3FDDD18BB}">
      <dsp:nvSpPr>
        <dsp:cNvPr id="0" name=""/>
        <dsp:cNvSpPr/>
      </dsp:nvSpPr>
      <dsp:spPr>
        <a:xfrm>
          <a:off x="0" y="3968960"/>
          <a:ext cx="6666833" cy="538200"/>
        </a:xfrm>
        <a:prstGeom prst="roundRect">
          <a:avLst/>
        </a:prstGeom>
        <a:gradFill rotWithShape="0">
          <a:gsLst>
            <a:gs pos="0">
              <a:schemeClr val="accent5">
                <a:hueOff val="6010703"/>
                <a:satOff val="-26380"/>
                <a:lumOff val="7843"/>
                <a:alphaOff val="0"/>
                <a:satMod val="103000"/>
                <a:lumMod val="102000"/>
                <a:tint val="94000"/>
              </a:schemeClr>
            </a:gs>
            <a:gs pos="50000">
              <a:schemeClr val="accent5">
                <a:hueOff val="6010703"/>
                <a:satOff val="-26380"/>
                <a:lumOff val="7843"/>
                <a:alphaOff val="0"/>
                <a:satMod val="110000"/>
                <a:lumMod val="100000"/>
                <a:shade val="100000"/>
              </a:schemeClr>
            </a:gs>
            <a:gs pos="100000">
              <a:schemeClr val="accent5">
                <a:hueOff val="6010703"/>
                <a:satOff val="-26380"/>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Annual Convention</a:t>
          </a:r>
        </a:p>
      </dsp:txBody>
      <dsp:txXfrm>
        <a:off x="26273" y="3995233"/>
        <a:ext cx="6614287" cy="485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CF4FB2-9761-466C-9D24-0B21A92B8681}"/>
              </a:ext>
            </a:extLst>
          </p:cNvPr>
          <p:cNvSpPr>
            <a:spLocks noGrp="1"/>
          </p:cNvSpPr>
          <p:nvPr>
            <p:ph type="hdr" sz="quarter"/>
          </p:nvPr>
        </p:nvSpPr>
        <p:spPr>
          <a:xfrm>
            <a:off x="0" y="0"/>
            <a:ext cx="3169698" cy="480226"/>
          </a:xfrm>
          <a:prstGeom prst="rect">
            <a:avLst/>
          </a:prstGeom>
        </p:spPr>
        <p:txBody>
          <a:bodyPr vert="horz" lIns="94029" tIns="47015" rIns="94029" bIns="47015" rtlCol="0"/>
          <a:lstStyle>
            <a:lvl1pPr algn="l" eaLnBrk="1" hangingPunct="1">
              <a:defRPr sz="130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38031766-5A2E-4338-9F23-F82CD91C1EE0}"/>
              </a:ext>
            </a:extLst>
          </p:cNvPr>
          <p:cNvSpPr>
            <a:spLocks noGrp="1"/>
          </p:cNvSpPr>
          <p:nvPr>
            <p:ph type="dt" idx="1"/>
          </p:nvPr>
        </p:nvSpPr>
        <p:spPr>
          <a:xfrm>
            <a:off x="4143832" y="0"/>
            <a:ext cx="3169698" cy="480226"/>
          </a:xfrm>
          <a:prstGeom prst="rect">
            <a:avLst/>
          </a:prstGeom>
        </p:spPr>
        <p:txBody>
          <a:bodyPr vert="horz" lIns="94029" tIns="47015" rIns="94029" bIns="47015" rtlCol="0"/>
          <a:lstStyle>
            <a:lvl1pPr algn="r" eaLnBrk="1" hangingPunct="1">
              <a:defRPr sz="1300">
                <a:cs typeface="Arial" charset="0"/>
              </a:defRPr>
            </a:lvl1pPr>
          </a:lstStyle>
          <a:p>
            <a:pPr>
              <a:defRPr/>
            </a:pPr>
            <a:fld id="{3FB60011-1666-4857-851C-EC861C5BDC14}" type="datetimeFigureOut">
              <a:rPr lang="en-US"/>
              <a:pPr>
                <a:defRPr/>
              </a:pPr>
              <a:t>10/1/2025</a:t>
            </a:fld>
            <a:endParaRPr lang="en-US" dirty="0"/>
          </a:p>
        </p:txBody>
      </p:sp>
      <p:sp>
        <p:nvSpPr>
          <p:cNvPr id="4" name="Slide Image Placeholder 3">
            <a:extLst>
              <a:ext uri="{FF2B5EF4-FFF2-40B4-BE49-F238E27FC236}">
                <a16:creationId xmlns:a16="http://schemas.microsoft.com/office/drawing/2014/main" id="{52896DCA-5F3A-43E6-B93C-E3AE01611790}"/>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029" tIns="47015" rIns="94029" bIns="47015" rtlCol="0" anchor="ctr"/>
          <a:lstStyle/>
          <a:p>
            <a:pPr lvl="0"/>
            <a:endParaRPr lang="en-US" noProof="0" dirty="0"/>
          </a:p>
        </p:txBody>
      </p:sp>
      <p:sp>
        <p:nvSpPr>
          <p:cNvPr id="5" name="Notes Placeholder 4">
            <a:extLst>
              <a:ext uri="{FF2B5EF4-FFF2-40B4-BE49-F238E27FC236}">
                <a16:creationId xmlns:a16="http://schemas.microsoft.com/office/drawing/2014/main" id="{A1AC4C5F-C176-465F-9C61-7DCEB4B7DCED}"/>
              </a:ext>
            </a:extLst>
          </p:cNvPr>
          <p:cNvSpPr>
            <a:spLocks noGrp="1"/>
          </p:cNvSpPr>
          <p:nvPr>
            <p:ph type="body" sz="quarter" idx="3"/>
          </p:nvPr>
        </p:nvSpPr>
        <p:spPr>
          <a:xfrm>
            <a:off x="731855" y="4561313"/>
            <a:ext cx="5851492" cy="4320375"/>
          </a:xfrm>
          <a:prstGeom prst="rect">
            <a:avLst/>
          </a:prstGeom>
        </p:spPr>
        <p:txBody>
          <a:bodyPr vert="horz" lIns="94029" tIns="47015" rIns="94029" bIns="470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F2C022-089C-4727-A807-535027D222D9}"/>
              </a:ext>
            </a:extLst>
          </p:cNvPr>
          <p:cNvSpPr>
            <a:spLocks noGrp="1"/>
          </p:cNvSpPr>
          <p:nvPr>
            <p:ph type="ftr" sz="quarter" idx="4"/>
          </p:nvPr>
        </p:nvSpPr>
        <p:spPr>
          <a:xfrm>
            <a:off x="0" y="9119325"/>
            <a:ext cx="3169698" cy="480226"/>
          </a:xfrm>
          <a:prstGeom prst="rect">
            <a:avLst/>
          </a:prstGeom>
        </p:spPr>
        <p:txBody>
          <a:bodyPr vert="horz" lIns="94029" tIns="47015" rIns="94029" bIns="47015" rtlCol="0" anchor="b"/>
          <a:lstStyle>
            <a:lvl1pPr algn="l" eaLnBrk="1" hangingPunct="1">
              <a:defRPr sz="130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F545AE0A-B0EC-4ED2-B566-9D35558B7446}"/>
              </a:ext>
            </a:extLst>
          </p:cNvPr>
          <p:cNvSpPr>
            <a:spLocks noGrp="1"/>
          </p:cNvSpPr>
          <p:nvPr>
            <p:ph type="sldNum" sz="quarter" idx="5"/>
          </p:nvPr>
        </p:nvSpPr>
        <p:spPr>
          <a:xfrm>
            <a:off x="4143832" y="9119325"/>
            <a:ext cx="3169698" cy="480226"/>
          </a:xfrm>
          <a:prstGeom prst="rect">
            <a:avLst/>
          </a:prstGeom>
        </p:spPr>
        <p:txBody>
          <a:bodyPr vert="horz" wrap="square" lIns="94029" tIns="47015" rIns="94029" bIns="47015" numCol="1" anchor="b" anchorCtr="0" compatLnSpc="1">
            <a:prstTxWarp prst="textNoShape">
              <a:avLst/>
            </a:prstTxWarp>
          </a:bodyPr>
          <a:lstStyle>
            <a:lvl1pPr algn="r" eaLnBrk="1" hangingPunct="1">
              <a:defRPr sz="1300"/>
            </a:lvl1pPr>
          </a:lstStyle>
          <a:p>
            <a:pPr>
              <a:defRPr/>
            </a:pPr>
            <a:fld id="{B0E0E108-55B5-4D4D-979F-5A58095897C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0E0BCED-5F4B-4FBF-BBD9-832786FDEC21}"/>
              </a:ext>
            </a:extLst>
          </p:cNvPr>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5A620FF-A3B3-443E-A0E3-B0381EADD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a:extLst>
              <a:ext uri="{FF2B5EF4-FFF2-40B4-BE49-F238E27FC236}">
                <a16:creationId xmlns:a16="http://schemas.microsoft.com/office/drawing/2014/main" id="{480FC87D-2D9A-4341-B98F-82D7F66A05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ahoma" panose="020B0604030504040204" pitchFamily="34" charset="0"/>
                <a:cs typeface="Arial" panose="020B0604020202020204" pitchFamily="34" charset="0"/>
              </a:defRPr>
            </a:lvl1pPr>
            <a:lvl2pPr marL="776457" indent="-298637">
              <a:defRPr sz="2100">
                <a:solidFill>
                  <a:schemeClr val="tx1"/>
                </a:solidFill>
                <a:latin typeface="Tahoma" panose="020B0604030504040204" pitchFamily="34" charset="0"/>
                <a:cs typeface="Arial" panose="020B0604020202020204" pitchFamily="34" charset="0"/>
              </a:defRPr>
            </a:lvl2pPr>
            <a:lvl3pPr marL="1194549" indent="-238910">
              <a:defRPr sz="2100">
                <a:solidFill>
                  <a:schemeClr val="tx1"/>
                </a:solidFill>
                <a:latin typeface="Tahoma" panose="020B0604030504040204" pitchFamily="34" charset="0"/>
                <a:cs typeface="Arial" panose="020B0604020202020204" pitchFamily="34" charset="0"/>
              </a:defRPr>
            </a:lvl3pPr>
            <a:lvl4pPr marL="1672369" indent="-238910">
              <a:defRPr sz="2100">
                <a:solidFill>
                  <a:schemeClr val="tx1"/>
                </a:solidFill>
                <a:latin typeface="Tahoma" panose="020B0604030504040204" pitchFamily="34" charset="0"/>
                <a:cs typeface="Arial" panose="020B0604020202020204" pitchFamily="34" charset="0"/>
              </a:defRPr>
            </a:lvl4pPr>
            <a:lvl5pPr marL="2150189" indent="-238910">
              <a:defRPr sz="2100">
                <a:solidFill>
                  <a:schemeClr val="tx1"/>
                </a:solidFill>
                <a:latin typeface="Tahoma" panose="020B0604030504040204" pitchFamily="34" charset="0"/>
                <a:cs typeface="Arial" panose="020B0604020202020204" pitchFamily="34" charset="0"/>
              </a:defRPr>
            </a:lvl5pPr>
            <a:lvl6pPr marL="262800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6pPr>
            <a:lvl7pPr marL="310582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7pPr>
            <a:lvl8pPr marL="358364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8pPr>
            <a:lvl9pPr marL="406146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9pPr>
          </a:lstStyle>
          <a:p>
            <a:fld id="{6A656253-D31F-4628-9E5F-C4C452DAA429}" type="slidenum">
              <a:rPr lang="en-US" altLang="en-US" sz="1300"/>
              <a:pPr/>
              <a:t>2</a:t>
            </a:fld>
            <a:endParaRPr lang="en-US" altLang="en-US" sz="1300" dirty="0"/>
          </a:p>
        </p:txBody>
      </p:sp>
    </p:spTree>
    <p:extLst>
      <p:ext uri="{BB962C8B-B14F-4D97-AF65-F5344CB8AC3E}">
        <p14:creationId xmlns:p14="http://schemas.microsoft.com/office/powerpoint/2010/main" val="389863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0E0BCED-5F4B-4FBF-BBD9-832786FDEC21}"/>
              </a:ext>
            </a:extLst>
          </p:cNvPr>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5A620FF-A3B3-443E-A0E3-B0381EADD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a:extLst>
              <a:ext uri="{FF2B5EF4-FFF2-40B4-BE49-F238E27FC236}">
                <a16:creationId xmlns:a16="http://schemas.microsoft.com/office/drawing/2014/main" id="{480FC87D-2D9A-4341-B98F-82D7F66A05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ahoma" panose="020B0604030504040204" pitchFamily="34" charset="0"/>
                <a:cs typeface="Arial" panose="020B0604020202020204" pitchFamily="34" charset="0"/>
              </a:defRPr>
            </a:lvl1pPr>
            <a:lvl2pPr marL="776457" indent="-298637">
              <a:defRPr sz="2100">
                <a:solidFill>
                  <a:schemeClr val="tx1"/>
                </a:solidFill>
                <a:latin typeface="Tahoma" panose="020B0604030504040204" pitchFamily="34" charset="0"/>
                <a:cs typeface="Arial" panose="020B0604020202020204" pitchFamily="34" charset="0"/>
              </a:defRPr>
            </a:lvl2pPr>
            <a:lvl3pPr marL="1194549" indent="-238910">
              <a:defRPr sz="2100">
                <a:solidFill>
                  <a:schemeClr val="tx1"/>
                </a:solidFill>
                <a:latin typeface="Tahoma" panose="020B0604030504040204" pitchFamily="34" charset="0"/>
                <a:cs typeface="Arial" panose="020B0604020202020204" pitchFamily="34" charset="0"/>
              </a:defRPr>
            </a:lvl3pPr>
            <a:lvl4pPr marL="1672369" indent="-238910">
              <a:defRPr sz="2100">
                <a:solidFill>
                  <a:schemeClr val="tx1"/>
                </a:solidFill>
                <a:latin typeface="Tahoma" panose="020B0604030504040204" pitchFamily="34" charset="0"/>
                <a:cs typeface="Arial" panose="020B0604020202020204" pitchFamily="34" charset="0"/>
              </a:defRPr>
            </a:lvl4pPr>
            <a:lvl5pPr marL="2150189" indent="-238910">
              <a:defRPr sz="2100">
                <a:solidFill>
                  <a:schemeClr val="tx1"/>
                </a:solidFill>
                <a:latin typeface="Tahoma" panose="020B0604030504040204" pitchFamily="34" charset="0"/>
                <a:cs typeface="Arial" panose="020B0604020202020204" pitchFamily="34" charset="0"/>
              </a:defRPr>
            </a:lvl5pPr>
            <a:lvl6pPr marL="262800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6pPr>
            <a:lvl7pPr marL="310582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7pPr>
            <a:lvl8pPr marL="358364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8pPr>
            <a:lvl9pPr marL="406146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9pPr>
          </a:lstStyle>
          <a:p>
            <a:fld id="{6A656253-D31F-4628-9E5F-C4C452DAA429}" type="slidenum">
              <a:rPr lang="en-US" altLang="en-US" sz="1300"/>
              <a:pPr/>
              <a:t>3</a:t>
            </a:fld>
            <a:endParaRPr lang="en-US" altLang="en-US" sz="1300" dirty="0"/>
          </a:p>
        </p:txBody>
      </p:sp>
    </p:spTree>
    <p:extLst>
      <p:ext uri="{BB962C8B-B14F-4D97-AF65-F5344CB8AC3E}">
        <p14:creationId xmlns:p14="http://schemas.microsoft.com/office/powerpoint/2010/main" val="4096745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0E0BCED-5F4B-4FBF-BBD9-832786FDEC21}"/>
              </a:ext>
            </a:extLst>
          </p:cNvPr>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5A620FF-A3B3-443E-A0E3-B0381EADD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a:extLst>
              <a:ext uri="{FF2B5EF4-FFF2-40B4-BE49-F238E27FC236}">
                <a16:creationId xmlns:a16="http://schemas.microsoft.com/office/drawing/2014/main" id="{480FC87D-2D9A-4341-B98F-82D7F66A05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ahoma" panose="020B0604030504040204" pitchFamily="34" charset="0"/>
                <a:cs typeface="Arial" panose="020B0604020202020204" pitchFamily="34" charset="0"/>
              </a:defRPr>
            </a:lvl1pPr>
            <a:lvl2pPr marL="776457" indent="-298637">
              <a:defRPr sz="2100">
                <a:solidFill>
                  <a:schemeClr val="tx1"/>
                </a:solidFill>
                <a:latin typeface="Tahoma" panose="020B0604030504040204" pitchFamily="34" charset="0"/>
                <a:cs typeface="Arial" panose="020B0604020202020204" pitchFamily="34" charset="0"/>
              </a:defRPr>
            </a:lvl2pPr>
            <a:lvl3pPr marL="1194549" indent="-238910">
              <a:defRPr sz="2100">
                <a:solidFill>
                  <a:schemeClr val="tx1"/>
                </a:solidFill>
                <a:latin typeface="Tahoma" panose="020B0604030504040204" pitchFamily="34" charset="0"/>
                <a:cs typeface="Arial" panose="020B0604020202020204" pitchFamily="34" charset="0"/>
              </a:defRPr>
            </a:lvl3pPr>
            <a:lvl4pPr marL="1672369" indent="-238910">
              <a:defRPr sz="2100">
                <a:solidFill>
                  <a:schemeClr val="tx1"/>
                </a:solidFill>
                <a:latin typeface="Tahoma" panose="020B0604030504040204" pitchFamily="34" charset="0"/>
                <a:cs typeface="Arial" panose="020B0604020202020204" pitchFamily="34" charset="0"/>
              </a:defRPr>
            </a:lvl4pPr>
            <a:lvl5pPr marL="2150189" indent="-238910">
              <a:defRPr sz="2100">
                <a:solidFill>
                  <a:schemeClr val="tx1"/>
                </a:solidFill>
                <a:latin typeface="Tahoma" panose="020B0604030504040204" pitchFamily="34" charset="0"/>
                <a:cs typeface="Arial" panose="020B0604020202020204" pitchFamily="34" charset="0"/>
              </a:defRPr>
            </a:lvl5pPr>
            <a:lvl6pPr marL="262800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6pPr>
            <a:lvl7pPr marL="310582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7pPr>
            <a:lvl8pPr marL="358364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8pPr>
            <a:lvl9pPr marL="4061468" indent="-238910" eaLnBrk="0" fontAlgn="base" hangingPunct="0">
              <a:spcBef>
                <a:spcPct val="0"/>
              </a:spcBef>
              <a:spcAft>
                <a:spcPct val="0"/>
              </a:spcAft>
              <a:defRPr sz="2100">
                <a:solidFill>
                  <a:schemeClr val="tx1"/>
                </a:solidFill>
                <a:latin typeface="Tahoma" panose="020B0604030504040204" pitchFamily="34" charset="0"/>
                <a:cs typeface="Arial" panose="020B0604020202020204" pitchFamily="34" charset="0"/>
              </a:defRPr>
            </a:lvl9pPr>
          </a:lstStyle>
          <a:p>
            <a:fld id="{6A656253-D31F-4628-9E5F-C4C452DAA429}" type="slidenum">
              <a:rPr lang="en-US" altLang="en-US" sz="1300"/>
              <a:pPr/>
              <a:t>7</a:t>
            </a:fld>
            <a:endParaRPr lang="en-US" altLang="en-US" sz="1300" dirty="0"/>
          </a:p>
        </p:txBody>
      </p:sp>
    </p:spTree>
    <p:extLst>
      <p:ext uri="{BB962C8B-B14F-4D97-AF65-F5344CB8AC3E}">
        <p14:creationId xmlns:p14="http://schemas.microsoft.com/office/powerpoint/2010/main" val="281328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9E88-6240-5887-3A87-3F70B22FEF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45A8E3-F15C-B665-AE11-65CD3390A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053B0E-D6DB-AAFD-4C5B-4123AEC3D849}"/>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F83F861-3581-FB2A-BDF6-A51BB03964D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83EA214C-58D8-6EBC-34E2-8AEEE584D5FA}"/>
              </a:ext>
            </a:extLst>
          </p:cNvPr>
          <p:cNvSpPr>
            <a:spLocks noGrp="1"/>
          </p:cNvSpPr>
          <p:nvPr>
            <p:ph type="sldNum" sz="quarter" idx="12"/>
          </p:nvPr>
        </p:nvSpPr>
        <p:spPr/>
        <p:txBody>
          <a:bodyPr/>
          <a:lstStyle/>
          <a:p>
            <a:pPr>
              <a:defRPr/>
            </a:pPr>
            <a:fld id="{568D8E95-C600-4B2E-8A09-5CDEE42A5D91}" type="slidenum">
              <a:rPr lang="en-US" altLang="en-US" smtClean="0"/>
              <a:pPr>
                <a:defRPr/>
              </a:pPr>
              <a:t>‹#›</a:t>
            </a:fld>
            <a:endParaRPr lang="en-US" altLang="en-US" dirty="0"/>
          </a:p>
        </p:txBody>
      </p:sp>
    </p:spTree>
    <p:extLst>
      <p:ext uri="{BB962C8B-B14F-4D97-AF65-F5344CB8AC3E}">
        <p14:creationId xmlns:p14="http://schemas.microsoft.com/office/powerpoint/2010/main" val="130309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67DA-275E-347A-E60C-3BEEFB99ED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F6BB1-47E2-C92C-55B1-9A8E4DA09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8064F-3E12-6603-8D0E-CDEE39D31DE7}"/>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73DF357-02A3-A16F-04A7-31D970C4F67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3C5E7C2-0973-3D4B-5139-E45D3320F39F}"/>
              </a:ext>
            </a:extLst>
          </p:cNvPr>
          <p:cNvSpPr>
            <a:spLocks noGrp="1"/>
          </p:cNvSpPr>
          <p:nvPr>
            <p:ph type="sldNum" sz="quarter" idx="12"/>
          </p:nvPr>
        </p:nvSpPr>
        <p:spPr/>
        <p:txBody>
          <a:bodyPr/>
          <a:lstStyle/>
          <a:p>
            <a:pPr>
              <a:defRPr/>
            </a:pPr>
            <a:fld id="{4265D6E2-7237-4A33-A19B-65A3DFC0FB66}" type="slidenum">
              <a:rPr lang="en-US" altLang="en-US" smtClean="0"/>
              <a:pPr>
                <a:defRPr/>
              </a:pPr>
              <a:t>‹#›</a:t>
            </a:fld>
            <a:endParaRPr lang="en-US" altLang="en-US" dirty="0"/>
          </a:p>
        </p:txBody>
      </p:sp>
    </p:spTree>
    <p:extLst>
      <p:ext uri="{BB962C8B-B14F-4D97-AF65-F5344CB8AC3E}">
        <p14:creationId xmlns:p14="http://schemas.microsoft.com/office/powerpoint/2010/main" val="1538823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E41C8-4742-71C9-DD3B-8DA3C3950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97A349-8795-E558-1CC3-F9C3781A9A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D3BE7-3A30-8AFD-F369-09A04BEDB6F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D3D2C1BB-88B4-C404-B31B-7AC2FD390403}"/>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3E826FDD-36DF-2EF4-34D5-A94576BAA7C3}"/>
              </a:ext>
            </a:extLst>
          </p:cNvPr>
          <p:cNvSpPr>
            <a:spLocks noGrp="1"/>
          </p:cNvSpPr>
          <p:nvPr>
            <p:ph type="sldNum" sz="quarter" idx="12"/>
          </p:nvPr>
        </p:nvSpPr>
        <p:spPr/>
        <p:txBody>
          <a:bodyPr/>
          <a:lstStyle/>
          <a:p>
            <a:pPr>
              <a:defRPr/>
            </a:pPr>
            <a:fld id="{0305B1CB-EB6C-47CE-B60F-6BC4DF581D8A}" type="slidenum">
              <a:rPr lang="en-US" altLang="en-US" smtClean="0"/>
              <a:pPr>
                <a:defRPr/>
              </a:pPr>
              <a:t>‹#›</a:t>
            </a:fld>
            <a:endParaRPr lang="en-US" altLang="en-US" dirty="0"/>
          </a:p>
        </p:txBody>
      </p:sp>
    </p:spTree>
    <p:extLst>
      <p:ext uri="{BB962C8B-B14F-4D97-AF65-F5344CB8AC3E}">
        <p14:creationId xmlns:p14="http://schemas.microsoft.com/office/powerpoint/2010/main" val="156303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4FC8-15CB-F1A2-9130-E3D857324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14B37-FA76-6BFA-1195-829DB79ED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20D14-1D18-AD1D-5286-BA28EA0BD32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24C23605-79AE-29A6-36A7-35C22AD767EB}"/>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C6DD2A5-E0F9-CBDF-EA2A-71CD409FDF97}"/>
              </a:ext>
            </a:extLst>
          </p:cNvPr>
          <p:cNvSpPr>
            <a:spLocks noGrp="1"/>
          </p:cNvSpPr>
          <p:nvPr>
            <p:ph type="sldNum" sz="quarter" idx="12"/>
          </p:nvPr>
        </p:nvSpPr>
        <p:spPr/>
        <p:txBody>
          <a:bodyPr/>
          <a:lstStyle/>
          <a:p>
            <a:pPr>
              <a:defRPr/>
            </a:pPr>
            <a:fld id="{6DDF3EC7-FD86-4C2A-830B-667B819F67C5}" type="slidenum">
              <a:rPr lang="en-US" altLang="en-US" smtClean="0"/>
              <a:pPr>
                <a:defRPr/>
              </a:pPr>
              <a:t>‹#›</a:t>
            </a:fld>
            <a:endParaRPr lang="en-US" altLang="en-US" dirty="0"/>
          </a:p>
        </p:txBody>
      </p:sp>
    </p:spTree>
    <p:extLst>
      <p:ext uri="{BB962C8B-B14F-4D97-AF65-F5344CB8AC3E}">
        <p14:creationId xmlns:p14="http://schemas.microsoft.com/office/powerpoint/2010/main" val="143314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D7E2-5B49-ABD2-87A6-0EB9776CE2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503DC1-32ED-DFDE-D938-7BAB76728B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D3B56-0DE1-F7AC-1DDE-53A22284E5E7}"/>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15FC5DA-90D3-1222-9357-A968EE45A0D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391AFB8-40E9-7AF1-42C1-441E4BC92495}"/>
              </a:ext>
            </a:extLst>
          </p:cNvPr>
          <p:cNvSpPr>
            <a:spLocks noGrp="1"/>
          </p:cNvSpPr>
          <p:nvPr>
            <p:ph type="sldNum" sz="quarter" idx="12"/>
          </p:nvPr>
        </p:nvSpPr>
        <p:spPr/>
        <p:txBody>
          <a:bodyPr/>
          <a:lstStyle/>
          <a:p>
            <a:pPr>
              <a:defRPr/>
            </a:pPr>
            <a:fld id="{E5D42C05-59EB-4226-ABC8-DB24C005FA31}" type="slidenum">
              <a:rPr lang="en-US" altLang="en-US" smtClean="0"/>
              <a:pPr>
                <a:defRPr/>
              </a:pPr>
              <a:t>‹#›</a:t>
            </a:fld>
            <a:endParaRPr lang="en-US" altLang="en-US" dirty="0"/>
          </a:p>
        </p:txBody>
      </p:sp>
    </p:spTree>
    <p:extLst>
      <p:ext uri="{BB962C8B-B14F-4D97-AF65-F5344CB8AC3E}">
        <p14:creationId xmlns:p14="http://schemas.microsoft.com/office/powerpoint/2010/main" val="408086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3F4F-F622-BB3A-9F55-61CACEE37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37474-5F61-4767-546E-4008A2C982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CE432C-1209-3DEB-0622-1EB78F702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67C200-6F37-097D-5662-59DE9F73E9B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68EB9830-5870-3315-9A46-B27925D8E1E9}"/>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D2364D2E-EE17-E2AB-6DDD-5520E23C3C03}"/>
              </a:ext>
            </a:extLst>
          </p:cNvPr>
          <p:cNvSpPr>
            <a:spLocks noGrp="1"/>
          </p:cNvSpPr>
          <p:nvPr>
            <p:ph type="sldNum" sz="quarter" idx="12"/>
          </p:nvPr>
        </p:nvSpPr>
        <p:spPr/>
        <p:txBody>
          <a:bodyPr/>
          <a:lstStyle/>
          <a:p>
            <a:pPr>
              <a:defRPr/>
            </a:pPr>
            <a:fld id="{D3E2F3C4-436A-4131-ADAF-02A8DA05A4D4}" type="slidenum">
              <a:rPr lang="en-US" altLang="en-US" smtClean="0"/>
              <a:pPr>
                <a:defRPr/>
              </a:pPr>
              <a:t>‹#›</a:t>
            </a:fld>
            <a:endParaRPr lang="en-US" altLang="en-US" dirty="0"/>
          </a:p>
        </p:txBody>
      </p:sp>
    </p:spTree>
    <p:extLst>
      <p:ext uri="{BB962C8B-B14F-4D97-AF65-F5344CB8AC3E}">
        <p14:creationId xmlns:p14="http://schemas.microsoft.com/office/powerpoint/2010/main" val="141988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5083-B7D9-E57B-9F0E-CF736AE648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E3D315-A806-70A4-EE72-D3DEF5D93E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63C10-7DF2-0935-D1FF-F45CAB4B6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81D27-B2DE-18C4-04EF-2EE65848FB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3D4E9B-927E-734D-54A8-915C312B8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8757A-CC28-3325-B782-23436B7046E3}"/>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F8945BF7-2786-C076-F367-1C308F7E4BA7}"/>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3C9DF720-CC41-848B-E808-991F99E56CD0}"/>
              </a:ext>
            </a:extLst>
          </p:cNvPr>
          <p:cNvSpPr>
            <a:spLocks noGrp="1"/>
          </p:cNvSpPr>
          <p:nvPr>
            <p:ph type="sldNum" sz="quarter" idx="12"/>
          </p:nvPr>
        </p:nvSpPr>
        <p:spPr/>
        <p:txBody>
          <a:bodyPr/>
          <a:lstStyle/>
          <a:p>
            <a:pPr>
              <a:defRPr/>
            </a:pPr>
            <a:fld id="{11E82532-90E0-4567-B2FA-E9699D4B0686}" type="slidenum">
              <a:rPr lang="en-US" altLang="en-US" smtClean="0"/>
              <a:pPr>
                <a:defRPr/>
              </a:pPr>
              <a:t>‹#›</a:t>
            </a:fld>
            <a:endParaRPr lang="en-US" altLang="en-US" dirty="0"/>
          </a:p>
        </p:txBody>
      </p:sp>
    </p:spTree>
    <p:extLst>
      <p:ext uri="{BB962C8B-B14F-4D97-AF65-F5344CB8AC3E}">
        <p14:creationId xmlns:p14="http://schemas.microsoft.com/office/powerpoint/2010/main" val="133697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B387-EEAA-07B2-157E-1FEB9FC15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BCD24A-1E34-4F1C-A921-42EC812151E4}"/>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96F1933D-8A3C-7720-2E91-38EF192DC6DD}"/>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8BF52A7B-3A42-1823-AD89-985E26425DF5}"/>
              </a:ext>
            </a:extLst>
          </p:cNvPr>
          <p:cNvSpPr>
            <a:spLocks noGrp="1"/>
          </p:cNvSpPr>
          <p:nvPr>
            <p:ph type="sldNum" sz="quarter" idx="12"/>
          </p:nvPr>
        </p:nvSpPr>
        <p:spPr/>
        <p:txBody>
          <a:bodyPr/>
          <a:lstStyle/>
          <a:p>
            <a:pPr>
              <a:defRPr/>
            </a:pPr>
            <a:fld id="{D853FDAA-4F61-4B66-99FC-A1C43157AB10}" type="slidenum">
              <a:rPr lang="en-US" altLang="en-US" smtClean="0"/>
              <a:pPr>
                <a:defRPr/>
              </a:pPr>
              <a:t>‹#›</a:t>
            </a:fld>
            <a:endParaRPr lang="en-US" altLang="en-US" dirty="0"/>
          </a:p>
        </p:txBody>
      </p:sp>
    </p:spTree>
    <p:extLst>
      <p:ext uri="{BB962C8B-B14F-4D97-AF65-F5344CB8AC3E}">
        <p14:creationId xmlns:p14="http://schemas.microsoft.com/office/powerpoint/2010/main" val="172643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E3273-7BF9-03E8-FEE4-672F0F449F0C}"/>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4A67F9EC-25BD-13DB-D805-E13DFD164B2F}"/>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BD5E822-C5F8-55CE-D174-F933909D7F17}"/>
              </a:ext>
            </a:extLst>
          </p:cNvPr>
          <p:cNvSpPr>
            <a:spLocks noGrp="1"/>
          </p:cNvSpPr>
          <p:nvPr>
            <p:ph type="sldNum" sz="quarter" idx="12"/>
          </p:nvPr>
        </p:nvSpPr>
        <p:spPr/>
        <p:txBody>
          <a:bodyPr/>
          <a:lstStyle/>
          <a:p>
            <a:pPr>
              <a:defRPr/>
            </a:pPr>
            <a:fld id="{77BE6C2E-A830-4BEE-903E-A595E84595C7}" type="slidenum">
              <a:rPr lang="en-US" altLang="en-US" smtClean="0"/>
              <a:pPr>
                <a:defRPr/>
              </a:pPr>
              <a:t>‹#›</a:t>
            </a:fld>
            <a:endParaRPr lang="en-US" altLang="en-US" dirty="0"/>
          </a:p>
        </p:txBody>
      </p:sp>
    </p:spTree>
    <p:extLst>
      <p:ext uri="{BB962C8B-B14F-4D97-AF65-F5344CB8AC3E}">
        <p14:creationId xmlns:p14="http://schemas.microsoft.com/office/powerpoint/2010/main" val="232803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C08E-3C43-9313-AB6F-84C034173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4BD03-82B5-C66A-7584-0B5AD1816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4A863-FE70-92F0-7BF0-86A9AC31F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435C0-A68F-E089-6377-D423DB91579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F91641F4-2F77-DF93-0540-1703C6E9830C}"/>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1B5926DC-9EDF-2B96-FC43-9EDBAFFEAA34}"/>
              </a:ext>
            </a:extLst>
          </p:cNvPr>
          <p:cNvSpPr>
            <a:spLocks noGrp="1"/>
          </p:cNvSpPr>
          <p:nvPr>
            <p:ph type="sldNum" sz="quarter" idx="12"/>
          </p:nvPr>
        </p:nvSpPr>
        <p:spPr/>
        <p:txBody>
          <a:bodyPr/>
          <a:lstStyle/>
          <a:p>
            <a:pPr>
              <a:defRPr/>
            </a:pPr>
            <a:fld id="{BD1E76A4-BCF3-4B08-8E45-4780492C3550}" type="slidenum">
              <a:rPr lang="en-US" altLang="en-US" smtClean="0"/>
              <a:pPr>
                <a:defRPr/>
              </a:pPr>
              <a:t>‹#›</a:t>
            </a:fld>
            <a:endParaRPr lang="en-US" altLang="en-US" dirty="0"/>
          </a:p>
        </p:txBody>
      </p:sp>
    </p:spTree>
    <p:extLst>
      <p:ext uri="{BB962C8B-B14F-4D97-AF65-F5344CB8AC3E}">
        <p14:creationId xmlns:p14="http://schemas.microsoft.com/office/powerpoint/2010/main" val="396134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C9DE-CDF4-EC89-C7CC-11A0021C1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41D5EC-A776-B3BC-7BC7-A2538D087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F65541-8F6F-6B4F-D506-6DF5F248F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9DB3D-3BD9-EF7B-382C-F6F879BD38DB}"/>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E889F322-AEAE-B343-5B4A-50201A499F5E}"/>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6FDE7DAC-9BA7-2227-BA00-19C4346B2172}"/>
              </a:ext>
            </a:extLst>
          </p:cNvPr>
          <p:cNvSpPr>
            <a:spLocks noGrp="1"/>
          </p:cNvSpPr>
          <p:nvPr>
            <p:ph type="sldNum" sz="quarter" idx="12"/>
          </p:nvPr>
        </p:nvSpPr>
        <p:spPr/>
        <p:txBody>
          <a:bodyPr/>
          <a:lstStyle/>
          <a:p>
            <a:pPr>
              <a:defRPr/>
            </a:pPr>
            <a:fld id="{65BBED32-61E0-4C99-9BC0-83B85F1D9AFE}" type="slidenum">
              <a:rPr lang="en-US" altLang="en-US" smtClean="0"/>
              <a:pPr>
                <a:defRPr/>
              </a:pPr>
              <a:t>‹#›</a:t>
            </a:fld>
            <a:endParaRPr lang="en-US" altLang="en-US" dirty="0"/>
          </a:p>
        </p:txBody>
      </p:sp>
    </p:spTree>
    <p:extLst>
      <p:ext uri="{BB962C8B-B14F-4D97-AF65-F5344CB8AC3E}">
        <p14:creationId xmlns:p14="http://schemas.microsoft.com/office/powerpoint/2010/main" val="339885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629D0-E719-1CE2-C1AD-3E9016CFD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6148A-C059-9C24-CB46-E91113F87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59B13-84D7-3CC1-E323-97BE3960E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894006F4-8D56-F402-C736-8F33E3C80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92657222-F836-6A8C-7C90-E1CB8C39B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B3BD8D2-F8EE-4FE5-B76B-7426447E5E67}" type="slidenum">
              <a:rPr lang="en-US" altLang="en-US" smtClean="0"/>
              <a:pPr>
                <a:defRPr/>
              </a:pPr>
              <a:t>‹#›</a:t>
            </a:fld>
            <a:endParaRPr lang="en-US" altLang="en-US" dirty="0"/>
          </a:p>
        </p:txBody>
      </p:sp>
    </p:spTree>
    <p:extLst>
      <p:ext uri="{BB962C8B-B14F-4D97-AF65-F5344CB8AC3E}">
        <p14:creationId xmlns:p14="http://schemas.microsoft.com/office/powerpoint/2010/main" val="2356252157"/>
      </p:ext>
    </p:extLst>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86C5E61-721C-38A5-9DE3-9BEF44EF7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10363200" cy="46375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CD68666-2083-42CF-A728-8B818791D8E4}"/>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i="1" kern="1200" dirty="0">
                <a:solidFill>
                  <a:srgbClr val="FFFFFF"/>
                </a:solidFill>
                <a:effectLst/>
                <a:latin typeface="+mj-lt"/>
                <a:ea typeface="+mj-ea"/>
                <a:cs typeface="+mj-cs"/>
              </a:rPr>
              <a:t>Silver Sponsor</a:t>
            </a:r>
          </a:p>
          <a:p>
            <a:pPr eaLnBrk="1" hangingPunct="1">
              <a:lnSpc>
                <a:spcPct val="90000"/>
              </a:lnSpc>
              <a:spcBef>
                <a:spcPct val="0"/>
              </a:spcBef>
              <a:spcAft>
                <a:spcPts val="600"/>
              </a:spcAft>
              <a:buNone/>
              <a:defRPr/>
            </a:pPr>
            <a:endParaRPr lang="en-US" sz="4000" kern="1200" dirty="0">
              <a:solidFill>
                <a:srgbClr val="FFFFFF"/>
              </a:solidFill>
              <a:latin typeface="+mj-lt"/>
              <a:ea typeface="+mj-ea"/>
              <a:cs typeface="+mj-cs"/>
            </a:endParaRPr>
          </a:p>
        </p:txBody>
      </p:sp>
      <p:pic>
        <p:nvPicPr>
          <p:cNvPr id="7" name="Picture 6" descr="A blue hexagon with white text&#10;&#10;Description automatically generated">
            <a:extLst>
              <a:ext uri="{FF2B5EF4-FFF2-40B4-BE49-F238E27FC236}">
                <a16:creationId xmlns:a16="http://schemas.microsoft.com/office/drawing/2014/main" id="{E3252E6C-157C-4068-06B0-B1D81FE54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752" y="390832"/>
            <a:ext cx="4519114" cy="4519114"/>
          </a:xfrm>
          <a:prstGeom prst="rect">
            <a:avLst/>
          </a:prstGeom>
        </p:spPr>
      </p:pic>
    </p:spTree>
    <p:extLst>
      <p:ext uri="{BB962C8B-B14F-4D97-AF65-F5344CB8AC3E}">
        <p14:creationId xmlns:p14="http://schemas.microsoft.com/office/powerpoint/2010/main" val="112652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00950-EF65-5B3C-F76D-EC123993F68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D8DDE7-A73E-3E33-045D-D940159D7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B09071-7DFE-B126-F251-4315218FC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D3C3D37-8C00-5CF3-21FA-02D14633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5CDE3AF-EE07-1F58-9760-D0A0938BE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DCB7C54-FCC9-BE5D-18B0-926561652FAD}"/>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i="1" kern="1200" dirty="0">
                <a:solidFill>
                  <a:srgbClr val="FFFFFF"/>
                </a:solidFill>
                <a:effectLst/>
                <a:latin typeface="+mj-lt"/>
                <a:ea typeface="+mj-ea"/>
                <a:cs typeface="+mj-cs"/>
              </a:rPr>
              <a:t>Silver Sponsor</a:t>
            </a:r>
          </a:p>
          <a:p>
            <a:pPr eaLnBrk="1" hangingPunct="1">
              <a:lnSpc>
                <a:spcPct val="90000"/>
              </a:lnSpc>
              <a:spcBef>
                <a:spcPct val="0"/>
              </a:spcBef>
              <a:spcAft>
                <a:spcPts val="600"/>
              </a:spcAft>
              <a:buNone/>
              <a:defRPr/>
            </a:pPr>
            <a:endParaRPr lang="en-US" sz="4000" kern="1200" dirty="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3E10BFDC-2B23-C942-D2D6-BAACE49FBC8A}"/>
              </a:ext>
            </a:extLst>
          </p:cNvPr>
          <p:cNvPicPr>
            <a:picLocks noChangeAspect="1"/>
          </p:cNvPicPr>
          <p:nvPr/>
        </p:nvPicPr>
        <p:blipFill>
          <a:blip r:embed="rId2"/>
          <a:stretch>
            <a:fillRect/>
          </a:stretch>
        </p:blipFill>
        <p:spPr>
          <a:xfrm>
            <a:off x="1881182" y="990600"/>
            <a:ext cx="8429625" cy="3667125"/>
          </a:xfrm>
          <a:prstGeom prst="rect">
            <a:avLst/>
          </a:prstGeom>
        </p:spPr>
      </p:pic>
    </p:spTree>
    <p:extLst>
      <p:ext uri="{BB962C8B-B14F-4D97-AF65-F5344CB8AC3E}">
        <p14:creationId xmlns:p14="http://schemas.microsoft.com/office/powerpoint/2010/main" val="291826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AF9BC2-F564-63BA-F865-C0FE42B2B9E7}"/>
            </a:ext>
          </a:extLst>
        </p:cNvPr>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5E605A42-2E18-5CE1-5A55-D09157E3E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3" name="Rectangle 36872">
            <a:extLst>
              <a:ext uri="{FF2B5EF4-FFF2-40B4-BE49-F238E27FC236}">
                <a16:creationId xmlns:a16="http://schemas.microsoft.com/office/drawing/2014/main" id="{4D96B279-DBB7-28DB-67C0-0CB98409C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5" name="Rectangle 36874">
            <a:extLst>
              <a:ext uri="{FF2B5EF4-FFF2-40B4-BE49-F238E27FC236}">
                <a16:creationId xmlns:a16="http://schemas.microsoft.com/office/drawing/2014/main" id="{0930A3F4-CFE0-0EC2-3AFA-2138CF380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7" name="Rectangle 36876">
            <a:extLst>
              <a:ext uri="{FF2B5EF4-FFF2-40B4-BE49-F238E27FC236}">
                <a16:creationId xmlns:a16="http://schemas.microsoft.com/office/drawing/2014/main" id="{183779C9-9E20-7030-027F-684B21EAD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a:extLst>
              <a:ext uri="{FF2B5EF4-FFF2-40B4-BE49-F238E27FC236}">
                <a16:creationId xmlns:a16="http://schemas.microsoft.com/office/drawing/2014/main" id="{D2DAFA26-52DF-4D6E-23E5-8D91A9B202C2}"/>
              </a:ext>
            </a:extLst>
          </p:cNvPr>
          <p:cNvSpPr>
            <a:spLocks noGrp="1" noChangeArrowheads="1"/>
          </p:cNvSpPr>
          <p:nvPr>
            <p:ph type="title"/>
          </p:nvPr>
        </p:nvSpPr>
        <p:spPr>
          <a:xfrm>
            <a:off x="699714" y="5490971"/>
            <a:ext cx="6962072" cy="1159200"/>
          </a:xfrm>
        </p:spPr>
        <p:txBody>
          <a:bodyPr vert="horz" lIns="91440" tIns="45720" rIns="91440" bIns="45720" rtlCol="0" anchor="ctr">
            <a:normAutofit/>
          </a:bodyPr>
          <a:lstStyle/>
          <a:p>
            <a:r>
              <a:rPr lang="en-US" altLang="en-US" sz="4000" b="0" i="1" kern="1200" dirty="0">
                <a:solidFill>
                  <a:srgbClr val="FFFFFF"/>
                </a:solidFill>
                <a:effectLst/>
                <a:latin typeface="+mj-lt"/>
                <a:ea typeface="+mj-ea"/>
                <a:cs typeface="+mj-cs"/>
              </a:rPr>
              <a:t>Bronze Sponsor</a:t>
            </a:r>
            <a:endParaRPr lang="en-US" altLang="en-US" sz="4000" i="1" kern="1200" dirty="0">
              <a:solidFill>
                <a:srgbClr val="FFFFFF"/>
              </a:solidFill>
              <a:effectLst/>
              <a:latin typeface="+mj-lt"/>
              <a:ea typeface="+mj-ea"/>
              <a:cs typeface="+mj-cs"/>
            </a:endParaRPr>
          </a:p>
        </p:txBody>
      </p:sp>
      <p:pic>
        <p:nvPicPr>
          <p:cNvPr id="2" name="Picture 1">
            <a:extLst>
              <a:ext uri="{FF2B5EF4-FFF2-40B4-BE49-F238E27FC236}">
                <a16:creationId xmlns:a16="http://schemas.microsoft.com/office/drawing/2014/main" id="{2823133D-9D58-AAAF-A3EE-B943B116EFDD}"/>
              </a:ext>
            </a:extLst>
          </p:cNvPr>
          <p:cNvPicPr>
            <a:picLocks noChangeAspect="1"/>
          </p:cNvPicPr>
          <p:nvPr/>
        </p:nvPicPr>
        <p:blipFill>
          <a:blip r:embed="rId2"/>
          <a:stretch>
            <a:fillRect/>
          </a:stretch>
        </p:blipFill>
        <p:spPr>
          <a:xfrm>
            <a:off x="2093801" y="390125"/>
            <a:ext cx="8004388" cy="4502094"/>
          </a:xfrm>
          <a:prstGeom prst="rect">
            <a:avLst/>
          </a:prstGeom>
        </p:spPr>
      </p:pic>
    </p:spTree>
    <p:extLst>
      <p:ext uri="{BB962C8B-B14F-4D97-AF65-F5344CB8AC3E}">
        <p14:creationId xmlns:p14="http://schemas.microsoft.com/office/powerpoint/2010/main" val="96291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2832EB-C212-136D-D9BB-F30B2C34A38B}"/>
            </a:ext>
          </a:extLst>
        </p:cNvPr>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153CB7CD-7B08-3D1B-F6D9-5E828654E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3" name="Rectangle 36872">
            <a:extLst>
              <a:ext uri="{FF2B5EF4-FFF2-40B4-BE49-F238E27FC236}">
                <a16:creationId xmlns:a16="http://schemas.microsoft.com/office/drawing/2014/main" id="{4EBE7D40-A40E-12A7-3FE8-EFB5FBDC0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5" name="Rectangle 36874">
            <a:extLst>
              <a:ext uri="{FF2B5EF4-FFF2-40B4-BE49-F238E27FC236}">
                <a16:creationId xmlns:a16="http://schemas.microsoft.com/office/drawing/2014/main" id="{5E98144F-96B5-A9FF-4416-1BBE31B50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7" name="Rectangle 36876">
            <a:extLst>
              <a:ext uri="{FF2B5EF4-FFF2-40B4-BE49-F238E27FC236}">
                <a16:creationId xmlns:a16="http://schemas.microsoft.com/office/drawing/2014/main" id="{FCF379FE-FFA4-6DB0-5BEB-19511C40D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a:extLst>
              <a:ext uri="{FF2B5EF4-FFF2-40B4-BE49-F238E27FC236}">
                <a16:creationId xmlns:a16="http://schemas.microsoft.com/office/drawing/2014/main" id="{44983876-043C-7AE8-F65E-53CF5C5EC0B3}"/>
              </a:ext>
            </a:extLst>
          </p:cNvPr>
          <p:cNvSpPr>
            <a:spLocks noGrp="1" noChangeArrowheads="1"/>
          </p:cNvSpPr>
          <p:nvPr>
            <p:ph type="title"/>
          </p:nvPr>
        </p:nvSpPr>
        <p:spPr>
          <a:xfrm>
            <a:off x="699714" y="5490971"/>
            <a:ext cx="6962072" cy="1159200"/>
          </a:xfrm>
        </p:spPr>
        <p:txBody>
          <a:bodyPr vert="horz" lIns="91440" tIns="45720" rIns="91440" bIns="45720" rtlCol="0" anchor="ctr">
            <a:normAutofit/>
          </a:bodyPr>
          <a:lstStyle/>
          <a:p>
            <a:r>
              <a:rPr lang="en-US" altLang="en-US" sz="4000" b="0" i="1" kern="1200" dirty="0">
                <a:solidFill>
                  <a:srgbClr val="FFFFFF"/>
                </a:solidFill>
                <a:effectLst/>
                <a:latin typeface="+mj-lt"/>
                <a:ea typeface="+mj-ea"/>
                <a:cs typeface="+mj-cs"/>
              </a:rPr>
              <a:t>Bronze Sponsor</a:t>
            </a:r>
            <a:endParaRPr lang="en-US" altLang="en-US" sz="4000" i="1" kern="1200" dirty="0">
              <a:solidFill>
                <a:srgbClr val="FFFFFF"/>
              </a:solidFill>
              <a:effectLst/>
              <a:latin typeface="+mj-lt"/>
              <a:ea typeface="+mj-ea"/>
              <a:cs typeface="+mj-cs"/>
            </a:endParaRPr>
          </a:p>
        </p:txBody>
      </p:sp>
      <p:pic>
        <p:nvPicPr>
          <p:cNvPr id="3" name="Picture 2">
            <a:extLst>
              <a:ext uri="{FF2B5EF4-FFF2-40B4-BE49-F238E27FC236}">
                <a16:creationId xmlns:a16="http://schemas.microsoft.com/office/drawing/2014/main" id="{7CBB6E4F-B120-63FE-00A8-03840BB736A9}"/>
              </a:ext>
            </a:extLst>
          </p:cNvPr>
          <p:cNvPicPr>
            <a:picLocks noChangeAspect="1"/>
          </p:cNvPicPr>
          <p:nvPr/>
        </p:nvPicPr>
        <p:blipFill>
          <a:blip r:embed="rId2"/>
          <a:stretch>
            <a:fillRect/>
          </a:stretch>
        </p:blipFill>
        <p:spPr>
          <a:xfrm>
            <a:off x="4648200" y="1295400"/>
            <a:ext cx="3276600" cy="3276600"/>
          </a:xfrm>
          <a:prstGeom prst="rect">
            <a:avLst/>
          </a:prstGeom>
        </p:spPr>
      </p:pic>
    </p:spTree>
    <p:extLst>
      <p:ext uri="{BB962C8B-B14F-4D97-AF65-F5344CB8AC3E}">
        <p14:creationId xmlns:p14="http://schemas.microsoft.com/office/powerpoint/2010/main" val="370394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907DBC-D917-9700-8686-CACD0AEF925C}"/>
            </a:ext>
          </a:extLst>
        </p:cNvPr>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996F4940-E091-F1CD-28F8-A0F7EDBF3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3" name="Rectangle 36872">
            <a:extLst>
              <a:ext uri="{FF2B5EF4-FFF2-40B4-BE49-F238E27FC236}">
                <a16:creationId xmlns:a16="http://schemas.microsoft.com/office/drawing/2014/main" id="{5A946286-3282-0F73-B4C4-B2C05205F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5" name="Rectangle 36874">
            <a:extLst>
              <a:ext uri="{FF2B5EF4-FFF2-40B4-BE49-F238E27FC236}">
                <a16:creationId xmlns:a16="http://schemas.microsoft.com/office/drawing/2014/main" id="{CD5AF3D8-BD24-58B5-163A-5DE15DC89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7" name="Rectangle 36876">
            <a:extLst>
              <a:ext uri="{FF2B5EF4-FFF2-40B4-BE49-F238E27FC236}">
                <a16:creationId xmlns:a16="http://schemas.microsoft.com/office/drawing/2014/main" id="{734CF2F3-B879-B607-0229-E4053AEF2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a:extLst>
              <a:ext uri="{FF2B5EF4-FFF2-40B4-BE49-F238E27FC236}">
                <a16:creationId xmlns:a16="http://schemas.microsoft.com/office/drawing/2014/main" id="{A8DD7046-43AC-21DB-B740-749C2F420D67}"/>
              </a:ext>
            </a:extLst>
          </p:cNvPr>
          <p:cNvSpPr>
            <a:spLocks noGrp="1" noChangeArrowheads="1"/>
          </p:cNvSpPr>
          <p:nvPr>
            <p:ph type="title"/>
          </p:nvPr>
        </p:nvSpPr>
        <p:spPr>
          <a:xfrm>
            <a:off x="699714" y="5490971"/>
            <a:ext cx="6962072" cy="1159200"/>
          </a:xfrm>
        </p:spPr>
        <p:txBody>
          <a:bodyPr vert="horz" lIns="91440" tIns="45720" rIns="91440" bIns="45720" rtlCol="0" anchor="ctr">
            <a:normAutofit/>
          </a:bodyPr>
          <a:lstStyle/>
          <a:p>
            <a:r>
              <a:rPr lang="en-US" altLang="en-US" sz="4000" b="0" i="1" kern="1200" dirty="0">
                <a:solidFill>
                  <a:srgbClr val="FFFFFF"/>
                </a:solidFill>
                <a:effectLst/>
                <a:latin typeface="+mj-lt"/>
                <a:ea typeface="+mj-ea"/>
                <a:cs typeface="+mj-cs"/>
              </a:rPr>
              <a:t>Bronze Sponsor</a:t>
            </a:r>
            <a:endParaRPr lang="en-US" altLang="en-US" sz="4000" i="1" kern="1200" dirty="0">
              <a:solidFill>
                <a:srgbClr val="FFFFFF"/>
              </a:solidFill>
              <a:effectLst/>
              <a:latin typeface="+mj-lt"/>
              <a:ea typeface="+mj-ea"/>
              <a:cs typeface="+mj-cs"/>
            </a:endParaRPr>
          </a:p>
        </p:txBody>
      </p:sp>
      <p:pic>
        <p:nvPicPr>
          <p:cNvPr id="2" name="Picture 1">
            <a:extLst>
              <a:ext uri="{FF2B5EF4-FFF2-40B4-BE49-F238E27FC236}">
                <a16:creationId xmlns:a16="http://schemas.microsoft.com/office/drawing/2014/main" id="{9BC42532-30AE-194E-CCAC-85CDDE5EC410}"/>
              </a:ext>
            </a:extLst>
          </p:cNvPr>
          <p:cNvPicPr>
            <a:picLocks noChangeAspect="1"/>
          </p:cNvPicPr>
          <p:nvPr/>
        </p:nvPicPr>
        <p:blipFill>
          <a:blip r:embed="rId2"/>
          <a:stretch>
            <a:fillRect/>
          </a:stretch>
        </p:blipFill>
        <p:spPr>
          <a:xfrm>
            <a:off x="3810000" y="936909"/>
            <a:ext cx="4738795" cy="3288865"/>
          </a:xfrm>
          <a:prstGeom prst="rect">
            <a:avLst/>
          </a:prstGeom>
        </p:spPr>
      </p:pic>
    </p:spTree>
    <p:extLst>
      <p:ext uri="{BB962C8B-B14F-4D97-AF65-F5344CB8AC3E}">
        <p14:creationId xmlns:p14="http://schemas.microsoft.com/office/powerpoint/2010/main" val="1361977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3ACFE-A099-4E0F-ADA4-54E78EE67C28}"/>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a:defRPr/>
            </a:pPr>
            <a:r>
              <a:rPr lang="en-US" sz="3700" b="0" i="1" kern="1200" dirty="0">
                <a:solidFill>
                  <a:srgbClr val="FFFFFF"/>
                </a:solidFill>
                <a:effectLst/>
                <a:latin typeface="+mj-lt"/>
                <a:ea typeface="+mj-ea"/>
                <a:cs typeface="+mj-cs"/>
              </a:rPr>
              <a:t>General Sponsors</a:t>
            </a:r>
            <a:br>
              <a:rPr lang="en-US" sz="3700" kern="1200" dirty="0">
                <a:solidFill>
                  <a:srgbClr val="FFFFFF"/>
                </a:solidFill>
                <a:effectLst/>
                <a:latin typeface="+mj-lt"/>
                <a:ea typeface="+mj-ea"/>
                <a:cs typeface="+mj-cs"/>
              </a:rPr>
            </a:br>
            <a:endParaRPr lang="en-US" sz="3700" kern="1200" dirty="0">
              <a:solidFill>
                <a:srgbClr val="FFFFFF"/>
              </a:solidFill>
              <a:latin typeface="+mj-lt"/>
              <a:ea typeface="+mj-ea"/>
              <a:cs typeface="+mj-cs"/>
            </a:endParaRPr>
          </a:p>
        </p:txBody>
      </p:sp>
      <p:pic>
        <p:nvPicPr>
          <p:cNvPr id="7" name="Picture 6" descr="A logo with a black background&#10;&#10;Description automatically generated">
            <a:extLst>
              <a:ext uri="{FF2B5EF4-FFF2-40B4-BE49-F238E27FC236}">
                <a16:creationId xmlns:a16="http://schemas.microsoft.com/office/drawing/2014/main" id="{471C5EDB-E9EB-7E4B-FB45-7A2F291F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240897"/>
            <a:ext cx="2667000" cy="1500188"/>
          </a:xfrm>
          <a:prstGeom prst="rect">
            <a:avLst/>
          </a:prstGeom>
        </p:spPr>
      </p:pic>
      <p:pic>
        <p:nvPicPr>
          <p:cNvPr id="3" name="Picture 2">
            <a:extLst>
              <a:ext uri="{FF2B5EF4-FFF2-40B4-BE49-F238E27FC236}">
                <a16:creationId xmlns:a16="http://schemas.microsoft.com/office/drawing/2014/main" id="{27BCCAD0-B178-0703-613A-CD86A1D4BDC2}"/>
              </a:ext>
            </a:extLst>
          </p:cNvPr>
          <p:cNvPicPr>
            <a:picLocks noChangeAspect="1"/>
          </p:cNvPicPr>
          <p:nvPr/>
        </p:nvPicPr>
        <p:blipFill>
          <a:blip r:embed="rId3"/>
          <a:stretch>
            <a:fillRect/>
          </a:stretch>
        </p:blipFill>
        <p:spPr>
          <a:xfrm>
            <a:off x="457201" y="1538354"/>
            <a:ext cx="2872829" cy="1500188"/>
          </a:xfrm>
          <a:prstGeom prst="rect">
            <a:avLst/>
          </a:prstGeom>
        </p:spPr>
      </p:pic>
      <p:pic>
        <p:nvPicPr>
          <p:cNvPr id="5" name="Picture 4">
            <a:extLst>
              <a:ext uri="{FF2B5EF4-FFF2-40B4-BE49-F238E27FC236}">
                <a16:creationId xmlns:a16="http://schemas.microsoft.com/office/drawing/2014/main" id="{3DD6DD34-9637-FD53-2241-91CC35CAAF6F}"/>
              </a:ext>
            </a:extLst>
          </p:cNvPr>
          <p:cNvPicPr>
            <a:picLocks noChangeAspect="1"/>
          </p:cNvPicPr>
          <p:nvPr/>
        </p:nvPicPr>
        <p:blipFill>
          <a:blip r:embed="rId4"/>
          <a:stretch>
            <a:fillRect/>
          </a:stretch>
        </p:blipFill>
        <p:spPr>
          <a:xfrm>
            <a:off x="4223261" y="476250"/>
            <a:ext cx="3429000" cy="952048"/>
          </a:xfrm>
          <a:prstGeom prst="rect">
            <a:avLst/>
          </a:prstGeom>
        </p:spPr>
      </p:pic>
      <p:pic>
        <p:nvPicPr>
          <p:cNvPr id="6" name="Picture 5">
            <a:extLst>
              <a:ext uri="{FF2B5EF4-FFF2-40B4-BE49-F238E27FC236}">
                <a16:creationId xmlns:a16="http://schemas.microsoft.com/office/drawing/2014/main" id="{8487964E-8E49-D2A7-C45B-0D246C62D637}"/>
              </a:ext>
            </a:extLst>
          </p:cNvPr>
          <p:cNvPicPr>
            <a:picLocks noChangeAspect="1"/>
          </p:cNvPicPr>
          <p:nvPr/>
        </p:nvPicPr>
        <p:blipFill>
          <a:blip r:embed="rId5"/>
          <a:stretch>
            <a:fillRect/>
          </a:stretch>
        </p:blipFill>
        <p:spPr>
          <a:xfrm>
            <a:off x="4161700" y="1882497"/>
            <a:ext cx="3470665" cy="1057342"/>
          </a:xfrm>
          <a:prstGeom prst="rect">
            <a:avLst/>
          </a:prstGeom>
        </p:spPr>
      </p:pic>
      <p:pic>
        <p:nvPicPr>
          <p:cNvPr id="8" name="Picture 7">
            <a:extLst>
              <a:ext uri="{FF2B5EF4-FFF2-40B4-BE49-F238E27FC236}">
                <a16:creationId xmlns:a16="http://schemas.microsoft.com/office/drawing/2014/main" id="{02609BC4-32F1-5162-2158-117A69CC9E13}"/>
              </a:ext>
            </a:extLst>
          </p:cNvPr>
          <p:cNvPicPr>
            <a:picLocks noChangeAspect="1"/>
          </p:cNvPicPr>
          <p:nvPr/>
        </p:nvPicPr>
        <p:blipFill>
          <a:blip r:embed="rId6"/>
          <a:stretch>
            <a:fillRect/>
          </a:stretch>
        </p:blipFill>
        <p:spPr>
          <a:xfrm>
            <a:off x="3894936" y="3461185"/>
            <a:ext cx="4004191" cy="1157461"/>
          </a:xfrm>
          <a:prstGeom prst="rect">
            <a:avLst/>
          </a:prstGeom>
        </p:spPr>
      </p:pic>
      <p:pic>
        <p:nvPicPr>
          <p:cNvPr id="9" name="Picture 8">
            <a:extLst>
              <a:ext uri="{FF2B5EF4-FFF2-40B4-BE49-F238E27FC236}">
                <a16:creationId xmlns:a16="http://schemas.microsoft.com/office/drawing/2014/main" id="{D8C91C42-A85E-DD85-7B09-38885499094A}"/>
              </a:ext>
            </a:extLst>
          </p:cNvPr>
          <p:cNvPicPr>
            <a:picLocks noChangeAspect="1"/>
          </p:cNvPicPr>
          <p:nvPr/>
        </p:nvPicPr>
        <p:blipFill>
          <a:blip r:embed="rId7"/>
          <a:stretch>
            <a:fillRect/>
          </a:stretch>
        </p:blipFill>
        <p:spPr>
          <a:xfrm>
            <a:off x="8763000" y="476250"/>
            <a:ext cx="2743200" cy="802009"/>
          </a:xfrm>
          <a:prstGeom prst="rect">
            <a:avLst/>
          </a:prstGeom>
        </p:spPr>
      </p:pic>
      <p:pic>
        <p:nvPicPr>
          <p:cNvPr id="10" name="Picture 9">
            <a:extLst>
              <a:ext uri="{FF2B5EF4-FFF2-40B4-BE49-F238E27FC236}">
                <a16:creationId xmlns:a16="http://schemas.microsoft.com/office/drawing/2014/main" id="{3BC4D04F-31E7-F871-16B0-F953A2295A14}"/>
              </a:ext>
            </a:extLst>
          </p:cNvPr>
          <p:cNvPicPr>
            <a:picLocks noChangeAspect="1"/>
          </p:cNvPicPr>
          <p:nvPr/>
        </p:nvPicPr>
        <p:blipFill>
          <a:blip r:embed="rId8"/>
          <a:stretch>
            <a:fillRect/>
          </a:stretch>
        </p:blipFill>
        <p:spPr>
          <a:xfrm>
            <a:off x="9015991" y="1632167"/>
            <a:ext cx="2237217" cy="1326722"/>
          </a:xfrm>
          <a:prstGeom prst="rect">
            <a:avLst/>
          </a:prstGeom>
        </p:spPr>
      </p:pic>
      <p:pic>
        <p:nvPicPr>
          <p:cNvPr id="15" name="Picture 14">
            <a:extLst>
              <a:ext uri="{FF2B5EF4-FFF2-40B4-BE49-F238E27FC236}">
                <a16:creationId xmlns:a16="http://schemas.microsoft.com/office/drawing/2014/main" id="{6569399E-D845-E59A-4B40-08F68414FDEC}"/>
              </a:ext>
            </a:extLst>
          </p:cNvPr>
          <p:cNvPicPr>
            <a:picLocks noChangeAspect="1"/>
          </p:cNvPicPr>
          <p:nvPr/>
        </p:nvPicPr>
        <p:blipFill>
          <a:blip r:embed="rId9"/>
          <a:stretch>
            <a:fillRect/>
          </a:stretch>
        </p:blipFill>
        <p:spPr>
          <a:xfrm>
            <a:off x="304800" y="3226373"/>
            <a:ext cx="3072861" cy="1350523"/>
          </a:xfrm>
          <a:prstGeom prst="rect">
            <a:avLst/>
          </a:prstGeom>
        </p:spPr>
      </p:pic>
      <p:pic>
        <p:nvPicPr>
          <p:cNvPr id="17" name="Picture 16">
            <a:extLst>
              <a:ext uri="{FF2B5EF4-FFF2-40B4-BE49-F238E27FC236}">
                <a16:creationId xmlns:a16="http://schemas.microsoft.com/office/drawing/2014/main" id="{747B8288-9A40-035C-5AD9-E497AD01715B}"/>
              </a:ext>
            </a:extLst>
          </p:cNvPr>
          <p:cNvPicPr>
            <a:picLocks noChangeAspect="1"/>
          </p:cNvPicPr>
          <p:nvPr/>
        </p:nvPicPr>
        <p:blipFill>
          <a:blip r:embed="rId10"/>
          <a:stretch>
            <a:fillRect/>
          </a:stretch>
        </p:blipFill>
        <p:spPr>
          <a:xfrm>
            <a:off x="8739996" y="3092306"/>
            <a:ext cx="3072861" cy="1112874"/>
          </a:xfrm>
          <a:prstGeom prst="rect">
            <a:avLst/>
          </a:prstGeom>
        </p:spPr>
      </p:pic>
      <p:pic>
        <p:nvPicPr>
          <p:cNvPr id="20" name="Picture 19">
            <a:extLst>
              <a:ext uri="{FF2B5EF4-FFF2-40B4-BE49-F238E27FC236}">
                <a16:creationId xmlns:a16="http://schemas.microsoft.com/office/drawing/2014/main" id="{BBD79844-83C2-9152-5346-BD4528D34416}"/>
              </a:ext>
            </a:extLst>
          </p:cNvPr>
          <p:cNvPicPr>
            <a:picLocks noChangeAspect="1"/>
          </p:cNvPicPr>
          <p:nvPr/>
        </p:nvPicPr>
        <p:blipFill>
          <a:blip r:embed="rId11"/>
          <a:stretch>
            <a:fillRect/>
          </a:stretch>
        </p:blipFill>
        <p:spPr>
          <a:xfrm>
            <a:off x="8598168" y="4348999"/>
            <a:ext cx="3072861" cy="5070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6BDB4-5D9B-2295-1DB8-781ED64EEC0F}"/>
              </a:ext>
            </a:extLst>
          </p:cNvPr>
          <p:cNvSpPr>
            <a:spLocks noGrp="1"/>
          </p:cNvSpPr>
          <p:nvPr>
            <p:ph type="title"/>
          </p:nvPr>
        </p:nvSpPr>
        <p:spPr>
          <a:xfrm>
            <a:off x="673740" y="2759383"/>
            <a:ext cx="2895573" cy="2834223"/>
          </a:xfrm>
        </p:spPr>
        <p:txBody>
          <a:bodyPr vert="horz" lIns="91440" tIns="45720" rIns="91440" bIns="45720" rtlCol="0" anchor="t">
            <a:normAutofit/>
          </a:bodyPr>
          <a:lstStyle/>
          <a:p>
            <a:r>
              <a:rPr lang="en-US" sz="3700">
                <a:solidFill>
                  <a:srgbClr val="FFFFFF"/>
                </a:solidFill>
              </a:rPr>
              <a:t>Thank You Exhibitors</a:t>
            </a:r>
          </a:p>
        </p:txBody>
      </p:sp>
      <p:pic>
        <p:nvPicPr>
          <p:cNvPr id="6" name="Picture 5">
            <a:extLst>
              <a:ext uri="{FF2B5EF4-FFF2-40B4-BE49-F238E27FC236}">
                <a16:creationId xmlns:a16="http://schemas.microsoft.com/office/drawing/2014/main" id="{338D0CBA-E148-42C1-BDEF-F72317336CD9}"/>
              </a:ext>
            </a:extLst>
          </p:cNvPr>
          <p:cNvPicPr>
            <a:picLocks noChangeAspect="1"/>
          </p:cNvPicPr>
          <p:nvPr/>
        </p:nvPicPr>
        <p:blipFill>
          <a:blip r:embed="rId2"/>
          <a:stretch>
            <a:fillRect/>
          </a:stretch>
        </p:blipFill>
        <p:spPr>
          <a:xfrm>
            <a:off x="4643854" y="321262"/>
            <a:ext cx="2518946" cy="1675002"/>
          </a:xfrm>
          <a:prstGeom prst="rect">
            <a:avLst/>
          </a:prstGeom>
        </p:spPr>
      </p:pic>
      <p:pic>
        <p:nvPicPr>
          <p:cNvPr id="12" name="Picture 11">
            <a:extLst>
              <a:ext uri="{FF2B5EF4-FFF2-40B4-BE49-F238E27FC236}">
                <a16:creationId xmlns:a16="http://schemas.microsoft.com/office/drawing/2014/main" id="{5735D728-0691-8FAF-B548-FEAC6FC15959}"/>
              </a:ext>
            </a:extLst>
          </p:cNvPr>
          <p:cNvPicPr>
            <a:picLocks noChangeAspect="1"/>
          </p:cNvPicPr>
          <p:nvPr/>
        </p:nvPicPr>
        <p:blipFill>
          <a:blip r:embed="rId3"/>
          <a:stretch>
            <a:fillRect/>
          </a:stretch>
        </p:blipFill>
        <p:spPr>
          <a:xfrm>
            <a:off x="8991600" y="138640"/>
            <a:ext cx="1865524" cy="1872163"/>
          </a:xfrm>
          <a:prstGeom prst="rect">
            <a:avLst/>
          </a:prstGeom>
        </p:spPr>
      </p:pic>
      <p:pic>
        <p:nvPicPr>
          <p:cNvPr id="14" name="Picture 13">
            <a:extLst>
              <a:ext uri="{FF2B5EF4-FFF2-40B4-BE49-F238E27FC236}">
                <a16:creationId xmlns:a16="http://schemas.microsoft.com/office/drawing/2014/main" id="{EAF403AB-87C4-C94A-E9FC-27A642575F38}"/>
              </a:ext>
            </a:extLst>
          </p:cNvPr>
          <p:cNvPicPr>
            <a:picLocks noChangeAspect="1"/>
          </p:cNvPicPr>
          <p:nvPr/>
        </p:nvPicPr>
        <p:blipFill>
          <a:blip r:embed="rId4"/>
          <a:stretch>
            <a:fillRect/>
          </a:stretch>
        </p:blipFill>
        <p:spPr>
          <a:xfrm>
            <a:off x="9144001" y="4655489"/>
            <a:ext cx="2448146" cy="1699919"/>
          </a:xfrm>
          <a:prstGeom prst="rect">
            <a:avLst/>
          </a:prstGeom>
        </p:spPr>
      </p:pic>
    </p:spTree>
    <p:extLst>
      <p:ext uri="{BB962C8B-B14F-4D97-AF65-F5344CB8AC3E}">
        <p14:creationId xmlns:p14="http://schemas.microsoft.com/office/powerpoint/2010/main" val="264034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6BDB4-5D9B-2295-1DB8-781ED64EEC0F}"/>
              </a:ext>
            </a:extLst>
          </p:cNvPr>
          <p:cNvSpPr>
            <a:spLocks noGrp="1"/>
          </p:cNvSpPr>
          <p:nvPr>
            <p:ph type="title"/>
          </p:nvPr>
        </p:nvSpPr>
        <p:spPr>
          <a:xfrm>
            <a:off x="673740" y="2759383"/>
            <a:ext cx="2895573" cy="2834223"/>
          </a:xfrm>
        </p:spPr>
        <p:txBody>
          <a:bodyPr vert="horz" lIns="91440" tIns="45720" rIns="91440" bIns="45720" rtlCol="0" anchor="t">
            <a:normAutofit/>
          </a:bodyPr>
          <a:lstStyle/>
          <a:p>
            <a:r>
              <a:rPr lang="en-US" sz="3700">
                <a:solidFill>
                  <a:srgbClr val="FFFFFF"/>
                </a:solidFill>
              </a:rPr>
              <a:t>Thank You Exhibitors</a:t>
            </a:r>
          </a:p>
        </p:txBody>
      </p:sp>
      <p:pic>
        <p:nvPicPr>
          <p:cNvPr id="4" name="Picture 3">
            <a:extLst>
              <a:ext uri="{FF2B5EF4-FFF2-40B4-BE49-F238E27FC236}">
                <a16:creationId xmlns:a16="http://schemas.microsoft.com/office/drawing/2014/main" id="{5F103E9C-042E-DE95-5008-75985157C9B1}"/>
              </a:ext>
            </a:extLst>
          </p:cNvPr>
          <p:cNvPicPr>
            <a:picLocks noChangeAspect="1"/>
          </p:cNvPicPr>
          <p:nvPr/>
        </p:nvPicPr>
        <p:blipFill>
          <a:blip r:embed="rId2"/>
          <a:stretch>
            <a:fillRect/>
          </a:stretch>
        </p:blipFill>
        <p:spPr>
          <a:xfrm>
            <a:off x="4625793" y="561604"/>
            <a:ext cx="2503561" cy="2503561"/>
          </a:xfrm>
          <a:prstGeom prst="rect">
            <a:avLst/>
          </a:prstGeom>
        </p:spPr>
      </p:pic>
      <p:pic>
        <p:nvPicPr>
          <p:cNvPr id="5" name="Picture 4">
            <a:extLst>
              <a:ext uri="{FF2B5EF4-FFF2-40B4-BE49-F238E27FC236}">
                <a16:creationId xmlns:a16="http://schemas.microsoft.com/office/drawing/2014/main" id="{7BF0C4F9-C67F-7BC8-A368-3C201E050FF8}"/>
              </a:ext>
            </a:extLst>
          </p:cNvPr>
          <p:cNvPicPr>
            <a:picLocks noChangeAspect="1"/>
          </p:cNvPicPr>
          <p:nvPr/>
        </p:nvPicPr>
        <p:blipFill>
          <a:blip r:embed="rId3"/>
          <a:stretch>
            <a:fillRect/>
          </a:stretch>
        </p:blipFill>
        <p:spPr>
          <a:xfrm>
            <a:off x="5486400" y="4408121"/>
            <a:ext cx="4195078" cy="1636080"/>
          </a:xfrm>
          <a:prstGeom prst="rect">
            <a:avLst/>
          </a:prstGeom>
        </p:spPr>
      </p:pic>
      <p:pic>
        <p:nvPicPr>
          <p:cNvPr id="11" name="Content Placeholder 10" descr="A blue and white logo&#10;&#10;Description automatically generated">
            <a:extLst>
              <a:ext uri="{FF2B5EF4-FFF2-40B4-BE49-F238E27FC236}">
                <a16:creationId xmlns:a16="http://schemas.microsoft.com/office/drawing/2014/main" id="{F795EDBF-B568-D2CC-EB86-31D552421A5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95200" y="685800"/>
            <a:ext cx="3739600" cy="916325"/>
          </a:xfrm>
          <a:prstGeom prst="rect">
            <a:avLst/>
          </a:prstGeom>
        </p:spPr>
      </p:pic>
      <p:pic>
        <p:nvPicPr>
          <p:cNvPr id="3" name="Picture 2">
            <a:extLst>
              <a:ext uri="{FF2B5EF4-FFF2-40B4-BE49-F238E27FC236}">
                <a16:creationId xmlns:a16="http://schemas.microsoft.com/office/drawing/2014/main" id="{DA855CEC-2324-0E8C-470B-6CEA8C1EFEC5}"/>
              </a:ext>
            </a:extLst>
          </p:cNvPr>
          <p:cNvPicPr>
            <a:picLocks noChangeAspect="1"/>
          </p:cNvPicPr>
          <p:nvPr/>
        </p:nvPicPr>
        <p:blipFill>
          <a:blip r:embed="rId5"/>
          <a:stretch>
            <a:fillRect/>
          </a:stretch>
        </p:blipFill>
        <p:spPr>
          <a:xfrm>
            <a:off x="7391400" y="2867656"/>
            <a:ext cx="3849885" cy="1453332"/>
          </a:xfrm>
          <a:prstGeom prst="rect">
            <a:avLst/>
          </a:prstGeom>
        </p:spPr>
      </p:pic>
    </p:spTree>
    <p:extLst>
      <p:ext uri="{BB962C8B-B14F-4D97-AF65-F5344CB8AC3E}">
        <p14:creationId xmlns:p14="http://schemas.microsoft.com/office/powerpoint/2010/main" val="35709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69034-00ED-4878-92C4-3DB95AF09217}"/>
              </a:ext>
            </a:extLst>
          </p:cNvPr>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MEMBERSHIP MEETING</a:t>
            </a:r>
          </a:p>
        </p:txBody>
      </p:sp>
      <p:pic>
        <p:nvPicPr>
          <p:cNvPr id="13" name="Picture 12" descr="A blue and black background&#10;&#10;AI-generated content may be incorrect.">
            <a:extLst>
              <a:ext uri="{FF2B5EF4-FFF2-40B4-BE49-F238E27FC236}">
                <a16:creationId xmlns:a16="http://schemas.microsoft.com/office/drawing/2014/main" id="{6F7E2233-F66A-207C-8B85-2EDFF20B0FE2}"/>
              </a:ext>
            </a:extLst>
          </p:cNvPr>
          <p:cNvPicPr>
            <a:picLocks noChangeAspect="1"/>
          </p:cNvPicPr>
          <p:nvPr/>
        </p:nvPicPr>
        <p:blipFill>
          <a:blip r:embed="rId2"/>
          <a:srcRect l="29620" r="30644" b="-1"/>
          <a:stretch>
            <a:fillRect/>
          </a:stretch>
        </p:blipFill>
        <p:spPr>
          <a:xfrm>
            <a:off x="8109502" y="10"/>
            <a:ext cx="4082498" cy="6857990"/>
          </a:xfrm>
          <a:prstGeom prst="rect">
            <a:avLst/>
          </a:prstGeom>
        </p:spPr>
      </p:pic>
      <p:graphicFrame>
        <p:nvGraphicFramePr>
          <p:cNvPr id="15" name="Content Placeholder 2">
            <a:extLst>
              <a:ext uri="{FF2B5EF4-FFF2-40B4-BE49-F238E27FC236}">
                <a16:creationId xmlns:a16="http://schemas.microsoft.com/office/drawing/2014/main" id="{EEA75166-CE56-15AB-BE2C-1ACAA283393C}"/>
              </a:ext>
            </a:extLst>
          </p:cNvPr>
          <p:cNvGraphicFramePr>
            <a:graphicFrameLocks noGrp="1"/>
          </p:cNvGraphicFramePr>
          <p:nvPr>
            <p:ph idx="1"/>
            <p:extLst>
              <p:ext uri="{D42A27DB-BD31-4B8C-83A1-F6EECF244321}">
                <p14:modId xmlns:p14="http://schemas.microsoft.com/office/powerpoint/2010/main" val="1521630785"/>
              </p:ext>
            </p:extLst>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055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blue and green light&#10;&#10;AI-generated content may be incorrect.">
            <a:extLst>
              <a:ext uri="{FF2B5EF4-FFF2-40B4-BE49-F238E27FC236}">
                <a16:creationId xmlns:a16="http://schemas.microsoft.com/office/drawing/2014/main" id="{04CE1D3E-2C12-CBF2-D2A3-4916B6A1335E}"/>
              </a:ext>
            </a:extLst>
          </p:cNvPr>
          <p:cNvPicPr>
            <a:picLocks noChangeAspect="1"/>
          </p:cNvPicPr>
          <p:nvPr/>
        </p:nvPicPr>
        <p:blipFill>
          <a:blip r:embed="rId2">
            <a:duotone>
              <a:schemeClr val="bg2">
                <a:shade val="45000"/>
                <a:satMod val="135000"/>
              </a:schemeClr>
              <a:prstClr val="white"/>
            </a:duotone>
          </a:blip>
          <a:srcRect l="6945" t="28481" r="2146"/>
          <a:stretch>
            <a:fillRect/>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69034-00ED-4878-92C4-3DB95AF09217}"/>
              </a:ext>
            </a:extLst>
          </p:cNvPr>
          <p:cNvSpPr>
            <a:spLocks noGrp="1"/>
          </p:cNvSpPr>
          <p:nvPr>
            <p:ph type="title"/>
          </p:nvPr>
        </p:nvSpPr>
        <p:spPr>
          <a:xfrm>
            <a:off x="838200" y="365125"/>
            <a:ext cx="10515600" cy="1325563"/>
          </a:xfrm>
        </p:spPr>
        <p:txBody>
          <a:bodyPr>
            <a:normAutofit/>
          </a:bodyPr>
          <a:lstStyle/>
          <a:p>
            <a:r>
              <a:rPr lang="en-US" sz="2400" dirty="0"/>
              <a:t>ANTI-TRUST STATEMENT</a:t>
            </a:r>
            <a:br>
              <a:rPr lang="en-US" sz="2400" dirty="0"/>
            </a:br>
            <a:r>
              <a:rPr lang="en-US" sz="2400" dirty="0"/>
              <a:t>Presiding over Meeting:  Suzette Raines Ashley, President</a:t>
            </a:r>
            <a:br>
              <a:rPr lang="en-US" sz="2400" dirty="0"/>
            </a:br>
            <a:endParaRPr lang="en-US" sz="2400" dirty="0"/>
          </a:p>
        </p:txBody>
      </p:sp>
      <p:graphicFrame>
        <p:nvGraphicFramePr>
          <p:cNvPr id="18" name="Content Placeholder 2">
            <a:extLst>
              <a:ext uri="{FF2B5EF4-FFF2-40B4-BE49-F238E27FC236}">
                <a16:creationId xmlns:a16="http://schemas.microsoft.com/office/drawing/2014/main" id="{ACEFC10F-60EE-72D5-6164-89FB746F3F7E}"/>
              </a:ext>
            </a:extLst>
          </p:cNvPr>
          <p:cNvGraphicFramePr>
            <a:graphicFrameLocks noGrp="1"/>
          </p:cNvGraphicFramePr>
          <p:nvPr>
            <p:ph idx="1"/>
            <p:extLst>
              <p:ext uri="{D42A27DB-BD31-4B8C-83A1-F6EECF244321}">
                <p14:modId xmlns:p14="http://schemas.microsoft.com/office/powerpoint/2010/main" val="23207300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077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D487AE12-51E5-42FF-ADBF-C907B531636C}"/>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defRPr/>
            </a:pPr>
            <a:r>
              <a:rPr lang="en-US" sz="4800" b="1" i="1" kern="1200">
                <a:solidFill>
                  <a:srgbClr val="FFFFFF"/>
                </a:solidFill>
                <a:latin typeface="+mj-lt"/>
                <a:ea typeface="+mj-ea"/>
                <a:cs typeface="+mj-cs"/>
              </a:rPr>
              <a:t>Thank You to Our Generous</a:t>
            </a:r>
            <a:br>
              <a:rPr lang="en-US" sz="4800" b="1" i="1" kern="1200">
                <a:solidFill>
                  <a:srgbClr val="FFFFFF"/>
                </a:solidFill>
                <a:latin typeface="+mj-lt"/>
                <a:ea typeface="+mj-ea"/>
                <a:cs typeface="+mj-cs"/>
              </a:rPr>
            </a:br>
            <a:r>
              <a:rPr lang="en-US" sz="4800" b="1" i="1" kern="1200">
                <a:solidFill>
                  <a:srgbClr val="FFFFFF"/>
                </a:solidFill>
                <a:latin typeface="+mj-lt"/>
                <a:ea typeface="+mj-ea"/>
                <a:cs typeface="+mj-cs"/>
              </a:rPr>
              <a:t>Company Sponsors. </a:t>
            </a:r>
          </a:p>
        </p:txBody>
      </p:sp>
    </p:spTree>
    <p:extLst>
      <p:ext uri="{BB962C8B-B14F-4D97-AF65-F5344CB8AC3E}">
        <p14:creationId xmlns:p14="http://schemas.microsoft.com/office/powerpoint/2010/main" val="944082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390" name="Picture 16389">
            <a:extLst>
              <a:ext uri="{FF2B5EF4-FFF2-40B4-BE49-F238E27FC236}">
                <a16:creationId xmlns:a16="http://schemas.microsoft.com/office/drawing/2014/main" id="{72E8E5DF-92EB-DF4A-898A-17B5C64C3E92}"/>
              </a:ext>
            </a:extLst>
          </p:cNvPr>
          <p:cNvPicPr>
            <a:picLocks noChangeAspect="1"/>
          </p:cNvPicPr>
          <p:nvPr/>
        </p:nvPicPr>
        <p:blipFill>
          <a:blip r:embed="rId2">
            <a:duotone>
              <a:prstClr val="black"/>
              <a:schemeClr val="tx2">
                <a:tint val="45000"/>
                <a:satMod val="400000"/>
              </a:schemeClr>
            </a:duotone>
            <a:alphaModFix amt="25000"/>
          </a:blip>
          <a:srcRect t="6010" b="678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59957C3-C6BD-4AB3-ACAB-1171BB998D84}"/>
              </a:ext>
            </a:extLst>
          </p:cNvPr>
          <p:cNvSpPr>
            <a:spLocks noGrp="1"/>
          </p:cNvSpPr>
          <p:nvPr>
            <p:ph type="title"/>
          </p:nvPr>
        </p:nvSpPr>
        <p:spPr>
          <a:xfrm>
            <a:off x="838200" y="365125"/>
            <a:ext cx="10515600" cy="1325563"/>
          </a:xfrm>
        </p:spPr>
        <p:txBody>
          <a:bodyPr>
            <a:normAutofit/>
          </a:bodyPr>
          <a:lstStyle/>
          <a:p>
            <a:pPr>
              <a:defRPr/>
            </a:pPr>
            <a:r>
              <a:rPr lang="en-US" dirty="0">
                <a:effectLst>
                  <a:outerShdw blurRad="38100" dist="38100" dir="2700000" algn="tl">
                    <a:srgbClr val="000000">
                      <a:alpha val="43137"/>
                    </a:srgbClr>
                  </a:outerShdw>
                </a:effectLst>
              </a:rPr>
              <a:t>Leadership</a:t>
            </a:r>
          </a:p>
        </p:txBody>
      </p:sp>
      <p:graphicFrame>
        <p:nvGraphicFramePr>
          <p:cNvPr id="16389" name="Content Placeholder 2">
            <a:extLst>
              <a:ext uri="{FF2B5EF4-FFF2-40B4-BE49-F238E27FC236}">
                <a16:creationId xmlns:a16="http://schemas.microsoft.com/office/drawing/2014/main" id="{2A47526B-BDDF-B6C4-C554-F89A849671CA}"/>
              </a:ext>
            </a:extLst>
          </p:cNvPr>
          <p:cNvGraphicFramePr>
            <a:graphicFrameLocks noGrp="1"/>
          </p:cNvGraphicFramePr>
          <p:nvPr>
            <p:ph idx="1"/>
            <p:extLst>
              <p:ext uri="{D42A27DB-BD31-4B8C-83A1-F6EECF244321}">
                <p14:modId xmlns:p14="http://schemas.microsoft.com/office/powerpoint/2010/main" val="1758202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F4A93-CF19-396E-EFAE-159E7BBDAB7A}"/>
              </a:ext>
            </a:extLst>
          </p:cNvPr>
          <p:cNvPicPr>
            <a:picLocks noChangeAspect="1"/>
          </p:cNvPicPr>
          <p:nvPr/>
        </p:nvPicPr>
        <p:blipFill>
          <a:blip r:embed="rId2">
            <a:duotone>
              <a:prstClr val="black"/>
              <a:schemeClr val="tx2">
                <a:tint val="45000"/>
                <a:satMod val="400000"/>
              </a:schemeClr>
            </a:duotone>
            <a:alphaModFix amt="25000"/>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5E16E03-A1E5-4521-8F10-A4F64ADA670A}"/>
              </a:ext>
            </a:extLst>
          </p:cNvPr>
          <p:cNvSpPr>
            <a:spLocks noGrp="1"/>
          </p:cNvSpPr>
          <p:nvPr>
            <p:ph type="title"/>
          </p:nvPr>
        </p:nvSpPr>
        <p:spPr>
          <a:xfrm>
            <a:off x="838200" y="365125"/>
            <a:ext cx="10515600" cy="1325563"/>
          </a:xfrm>
        </p:spPr>
        <p:txBody>
          <a:bodyPr>
            <a:normAutofit/>
          </a:bodyPr>
          <a:lstStyle/>
          <a:p>
            <a:pPr>
              <a:defRPr/>
            </a:pPr>
            <a:r>
              <a:rPr lang="en-US" dirty="0">
                <a:effectLst>
                  <a:outerShdw blurRad="38100" dist="38100" dir="2700000" algn="tl">
                    <a:srgbClr val="000000">
                      <a:alpha val="43137"/>
                    </a:srgbClr>
                  </a:outerShdw>
                </a:effectLst>
              </a:rPr>
              <a:t>Board of Directors</a:t>
            </a:r>
          </a:p>
        </p:txBody>
      </p:sp>
      <p:graphicFrame>
        <p:nvGraphicFramePr>
          <p:cNvPr id="5" name="Content Placeholder 2">
            <a:extLst>
              <a:ext uri="{FF2B5EF4-FFF2-40B4-BE49-F238E27FC236}">
                <a16:creationId xmlns:a16="http://schemas.microsoft.com/office/drawing/2014/main" id="{BA203FDC-EDB8-3DF0-B3E9-856E08460BDF}"/>
              </a:ext>
            </a:extLst>
          </p:cNvPr>
          <p:cNvGraphicFramePr>
            <a:graphicFrameLocks noGrp="1"/>
          </p:cNvGraphicFramePr>
          <p:nvPr>
            <p:ph idx="1"/>
            <p:extLst>
              <p:ext uri="{D42A27DB-BD31-4B8C-83A1-F6EECF244321}">
                <p14:modId xmlns:p14="http://schemas.microsoft.com/office/powerpoint/2010/main" val="37567367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9" name="Rectangle 4097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1" name="Rectangle 4098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3" name="Rectangle 4098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5" name="Rectangle 4098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87" name="Rectangle 4098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9" name="Oval 4098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239D9A-41C7-4EC0-9B97-007593A48C68}"/>
              </a:ext>
            </a:extLst>
          </p:cNvPr>
          <p:cNvSpPr>
            <a:spLocks noGrp="1"/>
          </p:cNvSpPr>
          <p:nvPr>
            <p:ph type="title"/>
          </p:nvPr>
        </p:nvSpPr>
        <p:spPr>
          <a:xfrm>
            <a:off x="826396" y="586855"/>
            <a:ext cx="4230100" cy="3387497"/>
          </a:xfrm>
        </p:spPr>
        <p:txBody>
          <a:bodyPr anchor="b">
            <a:normAutofit/>
          </a:bodyPr>
          <a:lstStyle/>
          <a:p>
            <a:pPr algn="r">
              <a:defRPr/>
            </a:pPr>
            <a:r>
              <a:rPr lang="en-US" sz="4000">
                <a:solidFill>
                  <a:srgbClr val="FFFFFF"/>
                </a:solidFill>
              </a:rPr>
              <a:t>Staff</a:t>
            </a:r>
          </a:p>
        </p:txBody>
      </p:sp>
      <p:sp>
        <p:nvSpPr>
          <p:cNvPr id="3" name="Content Placeholder 2">
            <a:extLst>
              <a:ext uri="{FF2B5EF4-FFF2-40B4-BE49-F238E27FC236}">
                <a16:creationId xmlns:a16="http://schemas.microsoft.com/office/drawing/2014/main" id="{BED0F691-3F02-4881-9B58-954D25492225}"/>
              </a:ext>
            </a:extLst>
          </p:cNvPr>
          <p:cNvSpPr>
            <a:spLocks noGrp="1"/>
          </p:cNvSpPr>
          <p:nvPr>
            <p:ph idx="1"/>
          </p:nvPr>
        </p:nvSpPr>
        <p:spPr>
          <a:xfrm>
            <a:off x="6503158" y="649480"/>
            <a:ext cx="4862447" cy="5546047"/>
          </a:xfrm>
        </p:spPr>
        <p:txBody>
          <a:bodyPr anchor="ctr">
            <a:normAutofit/>
          </a:bodyPr>
          <a:lstStyle/>
          <a:p>
            <a:pPr marL="0" indent="0">
              <a:buNone/>
              <a:defRPr/>
            </a:pPr>
            <a:r>
              <a:rPr lang="en-US" sz="2000" b="1" dirty="0">
                <a:solidFill>
                  <a:srgbClr val="20295B"/>
                </a:solidFill>
                <a:latin typeface="Verdana" panose="020B0604030504040204" pitchFamily="34" charset="0"/>
                <a:ea typeface="Verdana" panose="020B0604030504040204" pitchFamily="34" charset="0"/>
                <a:cs typeface="Verdana" panose="020B0604030504040204" pitchFamily="34" charset="0"/>
              </a:rPr>
              <a:t>Traci Nelson</a:t>
            </a:r>
          </a:p>
          <a:p>
            <a:pPr marL="0" indent="0">
              <a:buNone/>
              <a:defRPr/>
            </a:pPr>
            <a:r>
              <a:rPr lang="en-US" sz="2000" dirty="0">
                <a:solidFill>
                  <a:srgbClr val="20295B"/>
                </a:solidFill>
                <a:latin typeface="Verdana" panose="020B0604030504040204" pitchFamily="34" charset="0"/>
                <a:ea typeface="Verdana" panose="020B0604030504040204" pitchFamily="34" charset="0"/>
                <a:cs typeface="Verdana" panose="020B0604030504040204" pitchFamily="34" charset="0"/>
              </a:rPr>
              <a:t>Chief Executive Officer</a:t>
            </a:r>
          </a:p>
          <a:p>
            <a:pPr marL="0" indent="0">
              <a:buNone/>
              <a:defRPr/>
            </a:pPr>
            <a:endParaRPr lang="en-US" sz="2000" b="1" dirty="0">
              <a:solidFill>
                <a:srgbClr val="20295B"/>
              </a:solidFill>
              <a:latin typeface="Verdana" panose="020B0604030504040204" pitchFamily="34" charset="0"/>
              <a:ea typeface="Verdana" panose="020B0604030504040204" pitchFamily="34" charset="0"/>
              <a:cs typeface="Verdana" panose="020B0604030504040204" pitchFamily="34" charset="0"/>
            </a:endParaRPr>
          </a:p>
          <a:p>
            <a:pPr marL="0" indent="0">
              <a:buNone/>
              <a:defRPr/>
            </a:pPr>
            <a:r>
              <a:rPr lang="en-US" sz="2000" b="1" dirty="0">
                <a:solidFill>
                  <a:srgbClr val="20295B"/>
                </a:solidFill>
                <a:latin typeface="Verdana" panose="020B0604030504040204" pitchFamily="34" charset="0"/>
                <a:ea typeface="Verdana" panose="020B0604030504040204" pitchFamily="34" charset="0"/>
                <a:cs typeface="Verdana" panose="020B0604030504040204" pitchFamily="34" charset="0"/>
              </a:rPr>
              <a:t>Lora Ball</a:t>
            </a:r>
          </a:p>
          <a:p>
            <a:pPr marL="0" indent="0">
              <a:buNone/>
              <a:defRPr/>
            </a:pPr>
            <a:r>
              <a:rPr lang="en-US" sz="2000" dirty="0">
                <a:solidFill>
                  <a:srgbClr val="20295B"/>
                </a:solidFill>
                <a:latin typeface="Verdana" panose="020B0604030504040204" pitchFamily="34" charset="0"/>
                <a:ea typeface="Verdana" panose="020B0604030504040204" pitchFamily="34" charset="0"/>
                <a:cs typeface="Verdana" panose="020B0604030504040204" pitchFamily="34" charset="0"/>
              </a:rPr>
              <a:t>Programs Coordinator</a:t>
            </a:r>
          </a:p>
          <a:p>
            <a:pPr marL="0" indent="0">
              <a:buNone/>
              <a:defRPr/>
            </a:pPr>
            <a:endParaRPr lang="en-US" sz="2000" b="1" dirty="0">
              <a:solidFill>
                <a:srgbClr val="20295B"/>
              </a:solidFill>
              <a:latin typeface="Verdana" panose="020B0604030504040204" pitchFamily="34" charset="0"/>
              <a:ea typeface="Verdana" panose="020B0604030504040204" pitchFamily="34" charset="0"/>
              <a:cs typeface="Verdana" panose="020B060403050404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0295B"/>
                </a:solidFill>
                <a:effectLst/>
                <a:uLnTx/>
                <a:uFillTx/>
                <a:latin typeface="Verdana" panose="020B0604030504040204" pitchFamily="34" charset="0"/>
                <a:ea typeface="Verdana" panose="020B0604030504040204" pitchFamily="34" charset="0"/>
                <a:cs typeface="Verdana" panose="020B0604030504040204" pitchFamily="34" charset="0"/>
              </a:rPr>
              <a:t>Daniel Hall</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i="0" u="none" strike="noStrike" kern="1200" cap="none" spc="0" normalizeH="0" baseline="0" noProof="0" dirty="0">
                <a:ln>
                  <a:noFill/>
                </a:ln>
                <a:solidFill>
                  <a:srgbClr val="20295B"/>
                </a:solidFill>
                <a:effectLst/>
                <a:uLnTx/>
                <a:uFillTx/>
                <a:latin typeface="Verdana" panose="020B0604030504040204" pitchFamily="34" charset="0"/>
                <a:ea typeface="Verdana" panose="020B0604030504040204" pitchFamily="34" charset="0"/>
                <a:cs typeface="Verdana" panose="020B0604030504040204" pitchFamily="34" charset="0"/>
              </a:rPr>
              <a:t>Government Affairs</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95B"/>
                </a:solidFill>
                <a:effectLst/>
                <a:uLnTx/>
                <a:uFillTx/>
                <a:latin typeface="Verdana" panose="020B0604030504040204" pitchFamily="34" charset="0"/>
                <a:ea typeface="Verdana" panose="020B0604030504040204" pitchFamily="34" charset="0"/>
                <a:cs typeface="Verdana" panose="020B0604030504040204" pitchFamily="34" charset="0"/>
              </a:rPr>
              <a:t>Access Strategies</a:t>
            </a:r>
          </a:p>
          <a:p>
            <a:pPr marL="0" indent="0">
              <a:buNone/>
              <a:defRPr/>
            </a:pPr>
            <a:endParaRPr lang="en-US" sz="2000" dirty="0">
              <a:solidFill>
                <a:srgbClr val="20295B"/>
              </a:solidFill>
              <a:latin typeface="Verdana" panose="020B0604030504040204" pitchFamily="34" charset="0"/>
              <a:ea typeface="Verdana" panose="020B0604030504040204" pitchFamily="34" charset="0"/>
              <a:cs typeface="Verdana" panose="020B0604030504040204" pitchFamily="34" charset="0"/>
            </a:endParaRPr>
          </a:p>
          <a:p>
            <a:pPr marL="0" indent="0">
              <a:buNone/>
              <a:defRPr/>
            </a:pPr>
            <a:r>
              <a:rPr lang="en-US" sz="2000" b="1" dirty="0">
                <a:solidFill>
                  <a:srgbClr val="20295B"/>
                </a:solidFill>
                <a:latin typeface="Verdana" panose="020B0604030504040204" pitchFamily="34" charset="0"/>
                <a:ea typeface="Verdana" panose="020B0604030504040204" pitchFamily="34" charset="0"/>
                <a:cs typeface="Verdana" panose="020B0604030504040204" pitchFamily="34" charset="0"/>
              </a:rPr>
              <a:t> </a:t>
            </a:r>
          </a:p>
        </p:txBody>
      </p:sp>
      <p:sp>
        <p:nvSpPr>
          <p:cNvPr id="40964" name="Rectangle 3">
            <a:extLst>
              <a:ext uri="{FF2B5EF4-FFF2-40B4-BE49-F238E27FC236}">
                <a16:creationId xmlns:a16="http://schemas.microsoft.com/office/drawing/2014/main" id="{74D718D1-9F87-47F1-895E-20FFE16EDCDA}"/>
              </a:ext>
            </a:extLst>
          </p:cNvPr>
          <p:cNvSpPr>
            <a:spLocks noChangeArrowheads="1"/>
          </p:cNvSpPr>
          <p:nvPr/>
        </p:nvSpPr>
        <p:spPr bwMode="auto">
          <a:xfrm>
            <a:off x="3810000" y="3074989"/>
            <a:ext cx="457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spcAft>
                <a:spcPts val="600"/>
              </a:spcAft>
              <a:buClrTx/>
              <a:buSzTx/>
              <a:buFontTx/>
              <a:buNone/>
            </a:pPr>
            <a:endParaRPr lang="en-US" altLang="en-US" sz="2000"/>
          </a:p>
          <a:p>
            <a:pPr eaLnBrk="1" hangingPunct="1">
              <a:spcBef>
                <a:spcPct val="0"/>
              </a:spcBef>
              <a:spcAft>
                <a:spcPts val="600"/>
              </a:spcAft>
              <a:buClrTx/>
              <a:buSzTx/>
              <a:buFontTx/>
              <a:buNone/>
            </a:pPr>
            <a:r>
              <a:rPr lang="en-US" altLang="en-US" sz="2000"/>
              <a:t> </a:t>
            </a:r>
          </a:p>
        </p:txBody>
      </p:sp>
      <p:sp>
        <p:nvSpPr>
          <p:cNvPr id="40965" name="Rectangle 4">
            <a:extLst>
              <a:ext uri="{FF2B5EF4-FFF2-40B4-BE49-F238E27FC236}">
                <a16:creationId xmlns:a16="http://schemas.microsoft.com/office/drawing/2014/main" id="{984D2656-0E25-496E-9C12-D080746E61F4}"/>
              </a:ext>
            </a:extLst>
          </p:cNvPr>
          <p:cNvSpPr>
            <a:spLocks noChangeArrowheads="1"/>
          </p:cNvSpPr>
          <p:nvPr/>
        </p:nvSpPr>
        <p:spPr bwMode="auto">
          <a:xfrm>
            <a:off x="2438400" y="3076576"/>
            <a:ext cx="457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spcAft>
                <a:spcPts val="600"/>
              </a:spcAft>
              <a:buClrTx/>
              <a:buSzTx/>
              <a:buFontTx/>
              <a:buNone/>
            </a:pPr>
            <a:endParaRPr lang="en-US" altLang="en-US" sz="2000"/>
          </a:p>
          <a:p>
            <a:pPr eaLnBrk="1" hangingPunct="1">
              <a:spcBef>
                <a:spcPct val="0"/>
              </a:spcBef>
              <a:spcAft>
                <a:spcPts val="600"/>
              </a:spcAft>
              <a:buClrTx/>
              <a:buSzTx/>
              <a:buFontTx/>
              <a:buNone/>
            </a:pPr>
            <a:r>
              <a:rPr lang="en-US" altLang="en-US" sz="200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78A0B-13D0-2A96-D512-34C14D448A61}"/>
              </a:ext>
            </a:extLst>
          </p:cNvPr>
          <p:cNvSpPr>
            <a:spLocks noGrp="1"/>
          </p:cNvSpPr>
          <p:nvPr>
            <p:ph type="title"/>
          </p:nvPr>
        </p:nvSpPr>
        <p:spPr>
          <a:xfrm>
            <a:off x="466722" y="586855"/>
            <a:ext cx="3201366" cy="3387497"/>
          </a:xfrm>
        </p:spPr>
        <p:txBody>
          <a:bodyPr anchor="b">
            <a:normAutofit/>
          </a:bodyPr>
          <a:lstStyle/>
          <a:p>
            <a:pPr algn="r">
              <a:defRPr/>
            </a:pPr>
            <a:r>
              <a:rPr lang="en-US" sz="4000">
                <a:solidFill>
                  <a:srgbClr val="FFFFFF"/>
                </a:solidFill>
                <a:effectLst>
                  <a:outerShdw blurRad="38100" dist="38100" dir="2700000" algn="tl">
                    <a:srgbClr val="000000">
                      <a:alpha val="43137"/>
                    </a:srgbClr>
                  </a:outerShdw>
                </a:effectLst>
              </a:rPr>
              <a:t>Objective</a:t>
            </a:r>
          </a:p>
        </p:txBody>
      </p:sp>
      <p:sp>
        <p:nvSpPr>
          <p:cNvPr id="3" name="Content Placeholder 2">
            <a:extLst>
              <a:ext uri="{FF2B5EF4-FFF2-40B4-BE49-F238E27FC236}">
                <a16:creationId xmlns:a16="http://schemas.microsoft.com/office/drawing/2014/main" id="{D3F884C0-B52E-C938-0294-69862BF92435}"/>
              </a:ext>
            </a:extLst>
          </p:cNvPr>
          <p:cNvSpPr>
            <a:spLocks noGrp="1"/>
          </p:cNvSpPr>
          <p:nvPr>
            <p:ph idx="1"/>
          </p:nvPr>
        </p:nvSpPr>
        <p:spPr>
          <a:xfrm>
            <a:off x="4810259" y="649480"/>
            <a:ext cx="6555347" cy="5546047"/>
          </a:xfrm>
        </p:spPr>
        <p:txBody>
          <a:bodyPr anchor="ctr">
            <a:normAutofit/>
          </a:bodyPr>
          <a:lstStyle/>
          <a:p>
            <a:pPr marL="0" indent="0" algn="ctr">
              <a:buNone/>
              <a:defRPr/>
            </a:pPr>
            <a:r>
              <a:rPr lang="en-US" dirty="0">
                <a:solidFill>
                  <a:srgbClr val="20295B"/>
                </a:solidFill>
                <a:effectLst/>
                <a:latin typeface="Verdana" panose="020B0604030504040204" pitchFamily="34" charset="0"/>
                <a:ea typeface="Verdana" panose="020B0604030504040204" pitchFamily="34" charset="0"/>
                <a:cs typeface="Verdana" panose="020B0604030504040204" pitchFamily="34" charset="0"/>
              </a:rPr>
              <a:t>Be a Trade Association that independent insurance agencies of all stripes want to be a member of. </a:t>
            </a:r>
          </a:p>
          <a:p>
            <a:pPr>
              <a:defRPr/>
            </a:pPr>
            <a:endParaRPr lang="en-US" sz="2000" dirty="0">
              <a:solidFill>
                <a:srgbClr val="20295B"/>
              </a:solidFill>
            </a:endParaRPr>
          </a:p>
          <a:p>
            <a:pPr marL="0" indent="0">
              <a:buNone/>
              <a:defRPr/>
            </a:pP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9A28E-2539-40A1-8448-D7791D3E76D5}"/>
              </a:ext>
            </a:extLst>
          </p:cNvPr>
          <p:cNvSpPr>
            <a:spLocks noGrp="1"/>
          </p:cNvSpPr>
          <p:nvPr>
            <p:ph type="title"/>
          </p:nvPr>
        </p:nvSpPr>
        <p:spPr>
          <a:xfrm>
            <a:off x="586478" y="1683756"/>
            <a:ext cx="3115265" cy="2396359"/>
          </a:xfrm>
        </p:spPr>
        <p:txBody>
          <a:bodyPr anchor="b">
            <a:normAutofit/>
          </a:bodyPr>
          <a:lstStyle/>
          <a:p>
            <a:pPr algn="r">
              <a:defRPr/>
            </a:pPr>
            <a:r>
              <a:rPr lang="en-US" sz="3400">
                <a:solidFill>
                  <a:srgbClr val="FFFFFF"/>
                </a:solidFill>
              </a:rPr>
              <a:t>Strong  Membership</a:t>
            </a:r>
          </a:p>
        </p:txBody>
      </p:sp>
      <p:graphicFrame>
        <p:nvGraphicFramePr>
          <p:cNvPr id="14" name="Content Placeholder 2">
            <a:extLst>
              <a:ext uri="{FF2B5EF4-FFF2-40B4-BE49-F238E27FC236}">
                <a16:creationId xmlns:a16="http://schemas.microsoft.com/office/drawing/2014/main" id="{4638D4BF-7B2A-B242-08E8-428FEF39CB19}"/>
              </a:ext>
            </a:extLst>
          </p:cNvPr>
          <p:cNvGraphicFramePr>
            <a:graphicFrameLocks noGrp="1"/>
          </p:cNvGraphicFramePr>
          <p:nvPr>
            <p:ph idx="1"/>
            <p:extLst>
              <p:ext uri="{D42A27DB-BD31-4B8C-83A1-F6EECF244321}">
                <p14:modId xmlns:p14="http://schemas.microsoft.com/office/powerpoint/2010/main" val="243415322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53C32-E3BB-46D7-A2F9-8465C8AA455E}"/>
              </a:ext>
            </a:extLst>
          </p:cNvPr>
          <p:cNvSpPr>
            <a:spLocks noGrp="1"/>
          </p:cNvSpPr>
          <p:nvPr>
            <p:ph type="title"/>
          </p:nvPr>
        </p:nvSpPr>
        <p:spPr>
          <a:xfrm>
            <a:off x="586478" y="1683756"/>
            <a:ext cx="3115265" cy="2396359"/>
          </a:xfrm>
        </p:spPr>
        <p:txBody>
          <a:bodyPr anchor="b">
            <a:normAutofit/>
          </a:bodyPr>
          <a:lstStyle/>
          <a:p>
            <a:pPr algn="r">
              <a:defRPr/>
            </a:pPr>
            <a:r>
              <a:rPr lang="en-US" sz="4000">
                <a:solidFill>
                  <a:srgbClr val="FFFFFF"/>
                </a:solidFill>
              </a:rPr>
              <a:t>New Members in 2025</a:t>
            </a:r>
          </a:p>
        </p:txBody>
      </p:sp>
      <p:graphicFrame>
        <p:nvGraphicFramePr>
          <p:cNvPr id="14" name="Content Placeholder 2">
            <a:extLst>
              <a:ext uri="{FF2B5EF4-FFF2-40B4-BE49-F238E27FC236}">
                <a16:creationId xmlns:a16="http://schemas.microsoft.com/office/drawing/2014/main" id="{942AAFB7-AD4A-42B5-234E-188F2DEFA1CF}"/>
              </a:ext>
            </a:extLst>
          </p:cNvPr>
          <p:cNvGraphicFramePr>
            <a:graphicFrameLocks noGrp="1"/>
          </p:cNvGraphicFramePr>
          <p:nvPr>
            <p:ph idx="1"/>
            <p:extLst>
              <p:ext uri="{D42A27DB-BD31-4B8C-83A1-F6EECF244321}">
                <p14:modId xmlns:p14="http://schemas.microsoft.com/office/powerpoint/2010/main" val="157469978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3C32-E3BB-46D7-A2F9-8465C8AA455E}"/>
              </a:ext>
            </a:extLst>
          </p:cNvPr>
          <p:cNvSpPr>
            <a:spLocks noGrp="1"/>
          </p:cNvSpPr>
          <p:nvPr>
            <p:ph type="title"/>
          </p:nvPr>
        </p:nvSpPr>
        <p:spPr>
          <a:xfrm>
            <a:off x="228600" y="76200"/>
            <a:ext cx="9601200" cy="1431925"/>
          </a:xfrm>
        </p:spPr>
        <p:txBody>
          <a:bodyPr>
            <a:normAutofit/>
          </a:bodyPr>
          <a:lstStyle/>
          <a:p>
            <a:pPr>
              <a:defRPr/>
            </a:pPr>
            <a:r>
              <a:rPr lang="en-US" dirty="0"/>
              <a:t>Communications &amp; Training</a:t>
            </a:r>
          </a:p>
        </p:txBody>
      </p:sp>
      <p:graphicFrame>
        <p:nvGraphicFramePr>
          <p:cNvPr id="5" name="Content Placeholder 2">
            <a:extLst>
              <a:ext uri="{FF2B5EF4-FFF2-40B4-BE49-F238E27FC236}">
                <a16:creationId xmlns:a16="http://schemas.microsoft.com/office/drawing/2014/main" id="{73BC4E39-47D5-05B1-E408-AD9DCD80A1C1}"/>
              </a:ext>
            </a:extLst>
          </p:cNvPr>
          <p:cNvGraphicFramePr>
            <a:graphicFrameLocks noGrp="1"/>
          </p:cNvGraphicFramePr>
          <p:nvPr>
            <p:ph idx="1"/>
          </p:nvPr>
        </p:nvGraphicFramePr>
        <p:xfrm>
          <a:off x="495300" y="1371600"/>
          <a:ext cx="11201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925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53C32-E3BB-46D7-A2F9-8465C8AA455E}"/>
              </a:ext>
            </a:extLst>
          </p:cNvPr>
          <p:cNvSpPr>
            <a:spLocks noGrp="1"/>
          </p:cNvSpPr>
          <p:nvPr>
            <p:ph type="title"/>
          </p:nvPr>
        </p:nvSpPr>
        <p:spPr>
          <a:xfrm>
            <a:off x="586478" y="1683756"/>
            <a:ext cx="3115265" cy="2396359"/>
          </a:xfrm>
        </p:spPr>
        <p:txBody>
          <a:bodyPr anchor="b">
            <a:normAutofit/>
          </a:bodyPr>
          <a:lstStyle/>
          <a:p>
            <a:pPr algn="r">
              <a:defRPr/>
            </a:pPr>
            <a:r>
              <a:rPr lang="en-US" sz="4000">
                <a:solidFill>
                  <a:srgbClr val="FFFFFF"/>
                </a:solidFill>
              </a:rPr>
              <a:t>Big I Events </a:t>
            </a:r>
          </a:p>
        </p:txBody>
      </p:sp>
      <p:graphicFrame>
        <p:nvGraphicFramePr>
          <p:cNvPr id="5" name="Content Placeholder 2">
            <a:extLst>
              <a:ext uri="{FF2B5EF4-FFF2-40B4-BE49-F238E27FC236}">
                <a16:creationId xmlns:a16="http://schemas.microsoft.com/office/drawing/2014/main" id="{487B4677-9C3D-8499-2AFA-91C8D9E7E204}"/>
              </a:ext>
            </a:extLst>
          </p:cNvPr>
          <p:cNvGraphicFramePr>
            <a:graphicFrameLocks noGrp="1"/>
          </p:cNvGraphicFramePr>
          <p:nvPr>
            <p:ph idx="1"/>
            <p:extLst>
              <p:ext uri="{D42A27DB-BD31-4B8C-83A1-F6EECF244321}">
                <p14:modId xmlns:p14="http://schemas.microsoft.com/office/powerpoint/2010/main" val="369633596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75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2766-14B5-42A4-80E2-3854A9F3FDEC}"/>
              </a:ext>
            </a:extLst>
          </p:cNvPr>
          <p:cNvSpPr>
            <a:spLocks noGrp="1"/>
          </p:cNvSpPr>
          <p:nvPr>
            <p:ph type="title"/>
          </p:nvPr>
        </p:nvSpPr>
        <p:spPr>
          <a:xfrm>
            <a:off x="7320466" y="609600"/>
            <a:ext cx="4140014" cy="1330839"/>
          </a:xfrm>
        </p:spPr>
        <p:txBody>
          <a:bodyPr>
            <a:normAutofit/>
          </a:bodyPr>
          <a:lstStyle/>
          <a:p>
            <a:pPr algn="ctr">
              <a:defRPr/>
            </a:pPr>
            <a:r>
              <a:rPr lang="en-US" dirty="0"/>
              <a:t>Highlights of 2025</a:t>
            </a:r>
          </a:p>
        </p:txBody>
      </p:sp>
      <p:sp>
        <p:nvSpPr>
          <p:cNvPr id="3" name="Content Placeholder 2">
            <a:extLst>
              <a:ext uri="{FF2B5EF4-FFF2-40B4-BE49-F238E27FC236}">
                <a16:creationId xmlns:a16="http://schemas.microsoft.com/office/drawing/2014/main" id="{4170FE68-A1E0-42BF-807B-6A6644CE257A}"/>
              </a:ext>
            </a:extLst>
          </p:cNvPr>
          <p:cNvSpPr>
            <a:spLocks noGrp="1"/>
          </p:cNvSpPr>
          <p:nvPr>
            <p:ph idx="1"/>
          </p:nvPr>
        </p:nvSpPr>
        <p:spPr>
          <a:xfrm>
            <a:off x="7320467" y="2895600"/>
            <a:ext cx="4140013" cy="930098"/>
          </a:xfrm>
        </p:spPr>
        <p:txBody>
          <a:bodyPr>
            <a:normAutofit/>
          </a:bodyPr>
          <a:lstStyle/>
          <a:p>
            <a:pPr marL="0" indent="0" algn="ctr">
              <a:buNone/>
              <a:defRPr/>
            </a:pPr>
            <a:r>
              <a:rPr lang="en-US" sz="5400" dirty="0">
                <a:latin typeface="Verdana" panose="020B0604030504040204" pitchFamily="34" charset="0"/>
                <a:ea typeface="Verdana" panose="020B0604030504040204" pitchFamily="34" charset="0"/>
                <a:cs typeface="Verdana" panose="020B0604030504040204" pitchFamily="34" charset="0"/>
              </a:rPr>
              <a:t>Big I Day</a:t>
            </a:r>
          </a:p>
          <a:p>
            <a:pPr lvl="2">
              <a:buFont typeface="Wingdings" panose="05000000000000000000" pitchFamily="2" charset="2"/>
              <a:buChar char="q"/>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8D71194A-3FC8-E062-616E-E879A7C4432B}"/>
              </a:ext>
            </a:extLst>
          </p:cNvPr>
          <p:cNvPicPr>
            <a:picLocks noChangeAspect="1"/>
          </p:cNvPicPr>
          <p:nvPr/>
        </p:nvPicPr>
        <p:blipFill>
          <a:blip r:embed="rId2"/>
          <a:stretch>
            <a:fillRect/>
          </a:stretch>
        </p:blipFill>
        <p:spPr>
          <a:xfrm>
            <a:off x="381000" y="457200"/>
            <a:ext cx="6667500" cy="5334000"/>
          </a:xfrm>
          <a:prstGeom prst="rect">
            <a:avLst/>
          </a:prstGeom>
        </p:spPr>
      </p:pic>
    </p:spTree>
    <p:extLst>
      <p:ext uri="{BB962C8B-B14F-4D97-AF65-F5344CB8AC3E}">
        <p14:creationId xmlns:p14="http://schemas.microsoft.com/office/powerpoint/2010/main" val="611250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2766-14B5-42A4-80E2-3854A9F3FDEC}"/>
              </a:ext>
            </a:extLst>
          </p:cNvPr>
          <p:cNvSpPr>
            <a:spLocks noGrp="1"/>
          </p:cNvSpPr>
          <p:nvPr>
            <p:ph type="title"/>
          </p:nvPr>
        </p:nvSpPr>
        <p:spPr>
          <a:xfrm>
            <a:off x="7320466" y="609600"/>
            <a:ext cx="4140014" cy="1330839"/>
          </a:xfrm>
        </p:spPr>
        <p:txBody>
          <a:bodyPr>
            <a:normAutofit/>
          </a:bodyPr>
          <a:lstStyle/>
          <a:p>
            <a:pPr>
              <a:defRPr/>
            </a:pPr>
            <a:r>
              <a:rPr lang="en-US" dirty="0"/>
              <a:t>Highlights of 2024</a:t>
            </a:r>
          </a:p>
        </p:txBody>
      </p:sp>
      <p:sp>
        <p:nvSpPr>
          <p:cNvPr id="3" name="Content Placeholder 2">
            <a:extLst>
              <a:ext uri="{FF2B5EF4-FFF2-40B4-BE49-F238E27FC236}">
                <a16:creationId xmlns:a16="http://schemas.microsoft.com/office/drawing/2014/main" id="{4170FE68-A1E0-42BF-807B-6A6644CE257A}"/>
              </a:ext>
            </a:extLst>
          </p:cNvPr>
          <p:cNvSpPr>
            <a:spLocks noGrp="1"/>
          </p:cNvSpPr>
          <p:nvPr>
            <p:ph idx="1"/>
          </p:nvPr>
        </p:nvSpPr>
        <p:spPr>
          <a:xfrm>
            <a:off x="7336018" y="2417406"/>
            <a:ext cx="4140013" cy="2971800"/>
          </a:xfrm>
        </p:spPr>
        <p:txBody>
          <a:bodyPr>
            <a:normAutofit/>
          </a:bodyPr>
          <a:lstStyle/>
          <a:p>
            <a:pPr marL="0" indent="0" algn="ctr">
              <a:buNone/>
              <a:defRPr/>
            </a:pPr>
            <a:r>
              <a:rPr lang="en-US" sz="4000" dirty="0">
                <a:latin typeface="Verdana" panose="020B0604030504040204" pitchFamily="34" charset="0"/>
                <a:ea typeface="Verdana" panose="020B0604030504040204" pitchFamily="34" charset="0"/>
                <a:cs typeface="Verdana" panose="020B0604030504040204" pitchFamily="34" charset="0"/>
              </a:rPr>
              <a:t>Young Insurance Professionals Winter Retreat</a:t>
            </a:r>
          </a:p>
          <a:p>
            <a:pPr lvl="2">
              <a:buFont typeface="Wingdings" panose="05000000000000000000" pitchFamily="2" charset="2"/>
              <a:buChar char="q"/>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D882916E-26DE-E824-D80A-9AC0E019EF97}"/>
              </a:ext>
            </a:extLst>
          </p:cNvPr>
          <p:cNvPicPr>
            <a:picLocks noChangeAspect="1"/>
          </p:cNvPicPr>
          <p:nvPr/>
        </p:nvPicPr>
        <p:blipFill>
          <a:blip r:embed="rId2"/>
          <a:stretch>
            <a:fillRect/>
          </a:stretch>
        </p:blipFill>
        <p:spPr>
          <a:xfrm>
            <a:off x="-1" y="-1"/>
            <a:ext cx="6858000" cy="6858000"/>
          </a:xfrm>
          <a:prstGeom prst="rect">
            <a:avLst/>
          </a:prstGeom>
        </p:spPr>
      </p:pic>
    </p:spTree>
    <p:extLst>
      <p:ext uri="{BB962C8B-B14F-4D97-AF65-F5344CB8AC3E}">
        <p14:creationId xmlns:p14="http://schemas.microsoft.com/office/powerpoint/2010/main" val="724729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487AE12-51E5-42FF-ADBF-C907B531636C}"/>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defRPr/>
            </a:pPr>
            <a:r>
              <a:rPr lang="en-US" sz="4000" b="1" i="1" kern="1200">
                <a:solidFill>
                  <a:srgbClr val="FFFFFF"/>
                </a:solidFill>
                <a:latin typeface="+mj-lt"/>
                <a:ea typeface="+mj-ea"/>
                <a:cs typeface="+mj-cs"/>
              </a:rPr>
              <a:t>Platinum Sponsor</a:t>
            </a:r>
          </a:p>
        </p:txBody>
      </p:sp>
      <p:pic>
        <p:nvPicPr>
          <p:cNvPr id="4" name="Picture 3">
            <a:extLst>
              <a:ext uri="{FF2B5EF4-FFF2-40B4-BE49-F238E27FC236}">
                <a16:creationId xmlns:a16="http://schemas.microsoft.com/office/drawing/2014/main" id="{E12DEBE9-053F-C557-B087-BABEFF95E7D0}"/>
              </a:ext>
            </a:extLst>
          </p:cNvPr>
          <p:cNvPicPr>
            <a:picLocks noChangeAspect="1"/>
          </p:cNvPicPr>
          <p:nvPr/>
        </p:nvPicPr>
        <p:blipFill>
          <a:blip r:embed="rId3"/>
          <a:stretch>
            <a:fillRect/>
          </a:stretch>
        </p:blipFill>
        <p:spPr>
          <a:xfrm>
            <a:off x="432225" y="1983502"/>
            <a:ext cx="11327549" cy="4417742"/>
          </a:xfrm>
          <a:prstGeom prst="rect">
            <a:avLst/>
          </a:prstGeom>
        </p:spPr>
      </p:pic>
    </p:spTree>
    <p:extLst>
      <p:ext uri="{BB962C8B-B14F-4D97-AF65-F5344CB8AC3E}">
        <p14:creationId xmlns:p14="http://schemas.microsoft.com/office/powerpoint/2010/main" val="4215119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2766-14B5-42A4-80E2-3854A9F3FDEC}"/>
              </a:ext>
            </a:extLst>
          </p:cNvPr>
          <p:cNvSpPr>
            <a:spLocks noGrp="1"/>
          </p:cNvSpPr>
          <p:nvPr>
            <p:ph type="title"/>
          </p:nvPr>
        </p:nvSpPr>
        <p:spPr>
          <a:xfrm>
            <a:off x="7320466" y="609600"/>
            <a:ext cx="4140014" cy="1330839"/>
          </a:xfrm>
        </p:spPr>
        <p:txBody>
          <a:bodyPr>
            <a:normAutofit/>
          </a:bodyPr>
          <a:lstStyle/>
          <a:p>
            <a:pPr>
              <a:defRPr/>
            </a:pPr>
            <a:r>
              <a:rPr lang="en-US" dirty="0"/>
              <a:t>Highlights of 2024</a:t>
            </a:r>
          </a:p>
        </p:txBody>
      </p:sp>
      <p:sp>
        <p:nvSpPr>
          <p:cNvPr id="3" name="Content Placeholder 2">
            <a:extLst>
              <a:ext uri="{FF2B5EF4-FFF2-40B4-BE49-F238E27FC236}">
                <a16:creationId xmlns:a16="http://schemas.microsoft.com/office/drawing/2014/main" id="{4170FE68-A1E0-42BF-807B-6A6644CE257A}"/>
              </a:ext>
            </a:extLst>
          </p:cNvPr>
          <p:cNvSpPr>
            <a:spLocks noGrp="1"/>
          </p:cNvSpPr>
          <p:nvPr>
            <p:ph idx="1"/>
          </p:nvPr>
        </p:nvSpPr>
        <p:spPr>
          <a:xfrm>
            <a:off x="7336018" y="2417406"/>
            <a:ext cx="4140013" cy="2971800"/>
          </a:xfrm>
        </p:spPr>
        <p:txBody>
          <a:bodyPr>
            <a:normAutofit fontScale="77500" lnSpcReduction="20000"/>
          </a:bodyPr>
          <a:lstStyle/>
          <a:p>
            <a:pPr marL="0" indent="0" algn="ctr">
              <a:buNone/>
              <a:defRPr/>
            </a:pPr>
            <a:r>
              <a:rPr lang="en-US" sz="4900" dirty="0">
                <a:latin typeface="Verdana" panose="020B0604030504040204" pitchFamily="34" charset="0"/>
                <a:ea typeface="Verdana" panose="020B0604030504040204" pitchFamily="34" charset="0"/>
                <a:cs typeface="Verdana" panose="020B0604030504040204" pitchFamily="34" charset="0"/>
              </a:rPr>
              <a:t>Big I Legislative Conference</a:t>
            </a:r>
          </a:p>
          <a:p>
            <a:pPr marL="0" indent="0" algn="ctr">
              <a:buNone/>
              <a:defRPr/>
            </a:pPr>
            <a:r>
              <a:rPr lang="en-US" sz="4900" dirty="0">
                <a:latin typeface="Verdana" panose="020B0604030504040204" pitchFamily="34" charset="0"/>
                <a:ea typeface="Verdana" panose="020B0604030504040204" pitchFamily="34" charset="0"/>
                <a:cs typeface="Verdana" panose="020B0604030504040204" pitchFamily="34" charset="0"/>
              </a:rPr>
              <a:t> </a:t>
            </a:r>
          </a:p>
          <a:p>
            <a:pPr marL="0" indent="0" algn="ctr">
              <a:buNone/>
              <a:defRPr/>
            </a:pPr>
            <a:r>
              <a:rPr lang="en-US" sz="4900" dirty="0">
                <a:latin typeface="Verdana" panose="020B0604030504040204" pitchFamily="34" charset="0"/>
                <a:ea typeface="Verdana" panose="020B0604030504040204" pitchFamily="34" charset="0"/>
                <a:cs typeface="Verdana" panose="020B0604030504040204" pitchFamily="34" charset="0"/>
              </a:rPr>
              <a:t>Day on the Hill</a:t>
            </a:r>
          </a:p>
          <a:p>
            <a:pPr lvl="2">
              <a:buFont typeface="Wingdings" panose="05000000000000000000" pitchFamily="2" charset="2"/>
              <a:buChar char="q"/>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592C1643-67EE-7A07-80E0-95FE6FF07E07}"/>
              </a:ext>
            </a:extLst>
          </p:cNvPr>
          <p:cNvPicPr>
            <a:picLocks noChangeAspect="1"/>
          </p:cNvPicPr>
          <p:nvPr/>
        </p:nvPicPr>
        <p:blipFill>
          <a:blip r:embed="rId2"/>
          <a:stretch>
            <a:fillRect/>
          </a:stretch>
        </p:blipFill>
        <p:spPr>
          <a:xfrm>
            <a:off x="152400" y="581608"/>
            <a:ext cx="7002901" cy="5605461"/>
          </a:xfrm>
          <a:prstGeom prst="rect">
            <a:avLst/>
          </a:prstGeom>
        </p:spPr>
      </p:pic>
    </p:spTree>
    <p:extLst>
      <p:ext uri="{BB962C8B-B14F-4D97-AF65-F5344CB8AC3E}">
        <p14:creationId xmlns:p14="http://schemas.microsoft.com/office/powerpoint/2010/main" val="3560003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2766-14B5-42A4-80E2-3854A9F3FDEC}"/>
              </a:ext>
            </a:extLst>
          </p:cNvPr>
          <p:cNvSpPr>
            <a:spLocks noGrp="1"/>
          </p:cNvSpPr>
          <p:nvPr>
            <p:ph type="title"/>
          </p:nvPr>
        </p:nvSpPr>
        <p:spPr>
          <a:xfrm>
            <a:off x="7320466" y="609600"/>
            <a:ext cx="4140014" cy="1330839"/>
          </a:xfrm>
        </p:spPr>
        <p:txBody>
          <a:bodyPr>
            <a:normAutofit/>
          </a:bodyPr>
          <a:lstStyle/>
          <a:p>
            <a:pPr>
              <a:defRPr/>
            </a:pPr>
            <a:r>
              <a:rPr lang="en-US" dirty="0"/>
              <a:t>Highlights of 2024</a:t>
            </a:r>
          </a:p>
        </p:txBody>
      </p:sp>
      <p:sp>
        <p:nvSpPr>
          <p:cNvPr id="3" name="Content Placeholder 2">
            <a:extLst>
              <a:ext uri="{FF2B5EF4-FFF2-40B4-BE49-F238E27FC236}">
                <a16:creationId xmlns:a16="http://schemas.microsoft.com/office/drawing/2014/main" id="{4170FE68-A1E0-42BF-807B-6A6644CE257A}"/>
              </a:ext>
            </a:extLst>
          </p:cNvPr>
          <p:cNvSpPr>
            <a:spLocks noGrp="1"/>
          </p:cNvSpPr>
          <p:nvPr>
            <p:ph idx="1"/>
          </p:nvPr>
        </p:nvSpPr>
        <p:spPr>
          <a:xfrm>
            <a:off x="7336018" y="2417406"/>
            <a:ext cx="4140013" cy="2971800"/>
          </a:xfrm>
        </p:spPr>
        <p:txBody>
          <a:bodyPr>
            <a:normAutofit/>
          </a:bodyPr>
          <a:lstStyle/>
          <a:p>
            <a:pPr marL="0" indent="0" algn="ctr">
              <a:buNone/>
              <a:defRPr/>
            </a:pPr>
            <a:r>
              <a:rPr lang="en-US" sz="4400" dirty="0">
                <a:latin typeface="Verdana" panose="020B0604030504040204" pitchFamily="34" charset="0"/>
                <a:ea typeface="Verdana" panose="020B0604030504040204" pitchFamily="34" charset="0"/>
                <a:cs typeface="Verdana" panose="020B0604030504040204" pitchFamily="34" charset="0"/>
              </a:rPr>
              <a:t>Women in Insurance Lunches</a:t>
            </a:r>
          </a:p>
          <a:p>
            <a:pPr lvl="2">
              <a:buFont typeface="Wingdings" panose="05000000000000000000" pitchFamily="2" charset="2"/>
              <a:buChar char="q"/>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2F5AB7CE-8350-D1C9-070F-43EC014FD5CD}"/>
              </a:ext>
            </a:extLst>
          </p:cNvPr>
          <p:cNvPicPr>
            <a:picLocks noChangeAspect="1"/>
          </p:cNvPicPr>
          <p:nvPr/>
        </p:nvPicPr>
        <p:blipFill>
          <a:blip r:embed="rId2"/>
          <a:stretch>
            <a:fillRect/>
          </a:stretch>
        </p:blipFill>
        <p:spPr>
          <a:xfrm>
            <a:off x="0" y="-4666"/>
            <a:ext cx="6858000" cy="6858000"/>
          </a:xfrm>
          <a:prstGeom prst="rect">
            <a:avLst/>
          </a:prstGeom>
        </p:spPr>
      </p:pic>
    </p:spTree>
    <p:extLst>
      <p:ext uri="{BB962C8B-B14F-4D97-AF65-F5344CB8AC3E}">
        <p14:creationId xmlns:p14="http://schemas.microsoft.com/office/powerpoint/2010/main" val="242832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295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2766-14B5-42A4-80E2-3854A9F3FDEC}"/>
              </a:ext>
            </a:extLst>
          </p:cNvPr>
          <p:cNvSpPr>
            <a:spLocks noGrp="1"/>
          </p:cNvSpPr>
          <p:nvPr>
            <p:ph type="title"/>
          </p:nvPr>
        </p:nvSpPr>
        <p:spPr>
          <a:xfrm>
            <a:off x="7320466" y="609600"/>
            <a:ext cx="4140014" cy="1330839"/>
          </a:xfrm>
        </p:spPr>
        <p:txBody>
          <a:bodyPr>
            <a:normAutofit/>
          </a:bodyPr>
          <a:lstStyle/>
          <a:p>
            <a:pPr>
              <a:defRPr/>
            </a:pPr>
            <a:r>
              <a:rPr lang="en-US" dirty="0"/>
              <a:t>Highlights of 2024</a:t>
            </a:r>
          </a:p>
        </p:txBody>
      </p:sp>
      <p:sp>
        <p:nvSpPr>
          <p:cNvPr id="3" name="Content Placeholder 2">
            <a:extLst>
              <a:ext uri="{FF2B5EF4-FFF2-40B4-BE49-F238E27FC236}">
                <a16:creationId xmlns:a16="http://schemas.microsoft.com/office/drawing/2014/main" id="{4170FE68-A1E0-42BF-807B-6A6644CE257A}"/>
              </a:ext>
            </a:extLst>
          </p:cNvPr>
          <p:cNvSpPr>
            <a:spLocks noGrp="1"/>
          </p:cNvSpPr>
          <p:nvPr>
            <p:ph idx="1"/>
          </p:nvPr>
        </p:nvSpPr>
        <p:spPr>
          <a:xfrm>
            <a:off x="7336018" y="2417406"/>
            <a:ext cx="4140013" cy="2971800"/>
          </a:xfrm>
        </p:spPr>
        <p:txBody>
          <a:bodyPr>
            <a:normAutofit/>
          </a:bodyPr>
          <a:lstStyle/>
          <a:p>
            <a:pPr marL="0" indent="0" algn="ctr">
              <a:buNone/>
              <a:defRPr/>
            </a:pPr>
            <a:r>
              <a:rPr lang="en-US" sz="4000" dirty="0">
                <a:latin typeface="Verdana" panose="020B0604030504040204" pitchFamily="34" charset="0"/>
                <a:ea typeface="Verdana" panose="020B0604030504040204" pitchFamily="34" charset="0"/>
                <a:cs typeface="Verdana" panose="020B0604030504040204" pitchFamily="34" charset="0"/>
              </a:rPr>
              <a:t>Young Insurance Professionals Summer Retreat</a:t>
            </a:r>
          </a:p>
          <a:p>
            <a:pPr lvl="2">
              <a:buFont typeface="Wingdings" panose="05000000000000000000" pitchFamily="2" charset="2"/>
              <a:buChar char="q"/>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DDEE4492-3262-4274-529F-191F489ED990}"/>
              </a:ext>
            </a:extLst>
          </p:cNvPr>
          <p:cNvPicPr>
            <a:picLocks noChangeAspect="1"/>
          </p:cNvPicPr>
          <p:nvPr/>
        </p:nvPicPr>
        <p:blipFill>
          <a:blip r:embed="rId2"/>
          <a:stretch>
            <a:fillRect/>
          </a:stretch>
        </p:blipFill>
        <p:spPr>
          <a:xfrm>
            <a:off x="0" y="-12442"/>
            <a:ext cx="6858000" cy="6858000"/>
          </a:xfrm>
          <a:prstGeom prst="rect">
            <a:avLst/>
          </a:prstGeom>
        </p:spPr>
      </p:pic>
    </p:spTree>
    <p:extLst>
      <p:ext uri="{BB962C8B-B14F-4D97-AF65-F5344CB8AC3E}">
        <p14:creationId xmlns:p14="http://schemas.microsoft.com/office/powerpoint/2010/main" val="168920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2528-D67F-4734-92F0-A735984ACAC4}"/>
              </a:ext>
            </a:extLst>
          </p:cNvPr>
          <p:cNvSpPr>
            <a:spLocks noGrp="1"/>
          </p:cNvSpPr>
          <p:nvPr>
            <p:ph type="title"/>
          </p:nvPr>
        </p:nvSpPr>
        <p:spPr>
          <a:xfrm>
            <a:off x="838199" y="4114800"/>
            <a:ext cx="10515600" cy="1531573"/>
          </a:xfrm>
        </p:spPr>
        <p:txBody>
          <a:bodyPr>
            <a:normAutofit/>
          </a:bodyPr>
          <a:lstStyle/>
          <a:p>
            <a:pPr algn="ctr">
              <a:defRPr/>
            </a:pPr>
            <a:r>
              <a:rPr lang="en-US" sz="6000" dirty="0"/>
              <a:t>UPCOMING EVENTS</a:t>
            </a:r>
          </a:p>
        </p:txBody>
      </p:sp>
      <p:pic>
        <p:nvPicPr>
          <p:cNvPr id="7" name="Picture 6" descr="Logo&#10;&#10;Description automatically generated">
            <a:extLst>
              <a:ext uri="{FF2B5EF4-FFF2-40B4-BE49-F238E27FC236}">
                <a16:creationId xmlns:a16="http://schemas.microsoft.com/office/drawing/2014/main" id="{DD2A3BDE-175D-E7CD-58C2-F7D6ADC16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182" y="685800"/>
            <a:ext cx="7229635" cy="3235261"/>
          </a:xfrm>
          <a:prstGeom prst="rect">
            <a:avLst/>
          </a:prstGeom>
        </p:spPr>
      </p:pic>
    </p:spTree>
    <p:extLst>
      <p:ext uri="{BB962C8B-B14F-4D97-AF65-F5344CB8AC3E}">
        <p14:creationId xmlns:p14="http://schemas.microsoft.com/office/powerpoint/2010/main" val="2301756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DEE951F-A442-8B82-4DAA-266F6DACA9E9}"/>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2500" kern="1200" dirty="0">
                <a:solidFill>
                  <a:srgbClr val="FFFFFF"/>
                </a:solidFill>
                <a:latin typeface="+mj-lt"/>
                <a:ea typeface="+mj-ea"/>
                <a:cs typeface="+mj-cs"/>
              </a:rPr>
              <a:t>Southern Agents Conference</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December 5-7, 2025</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Atlanta, GA</a:t>
            </a:r>
          </a:p>
        </p:txBody>
      </p:sp>
      <p:pic>
        <p:nvPicPr>
          <p:cNvPr id="4" name="Picture 3" descr="A city skyline with trees and water&#10;&#10;Description automatically generated">
            <a:extLst>
              <a:ext uri="{FF2B5EF4-FFF2-40B4-BE49-F238E27FC236}">
                <a16:creationId xmlns:a16="http://schemas.microsoft.com/office/drawing/2014/main" id="{24B0AD02-F258-D991-A1ED-E460F949E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798" y="390832"/>
            <a:ext cx="8649022" cy="4519114"/>
          </a:xfrm>
          <a:prstGeom prst="rect">
            <a:avLst/>
          </a:prstGeom>
        </p:spPr>
      </p:pic>
    </p:spTree>
    <p:extLst>
      <p:ext uri="{BB962C8B-B14F-4D97-AF65-F5344CB8AC3E}">
        <p14:creationId xmlns:p14="http://schemas.microsoft.com/office/powerpoint/2010/main" val="273971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DEE951F-A442-8B82-4DAA-266F6DACA9E9}"/>
              </a:ext>
            </a:extLst>
          </p:cNvPr>
          <p:cNvSpPr>
            <a:spLocks noGrp="1"/>
          </p:cNvSpPr>
          <p:nvPr>
            <p:ph type="title"/>
          </p:nvPr>
        </p:nvSpPr>
        <p:spPr>
          <a:xfrm>
            <a:off x="660042" y="891652"/>
            <a:ext cx="4412021" cy="3030724"/>
          </a:xfrm>
        </p:spPr>
        <p:txBody>
          <a:bodyPr vert="horz" lIns="91440" tIns="45720" rIns="91440" bIns="45720" rtlCol="0" anchor="b">
            <a:normAutofit fontScale="90000"/>
          </a:bodyPr>
          <a:lstStyle/>
          <a:p>
            <a:pPr algn="r"/>
            <a:r>
              <a:rPr lang="en-US" sz="3400" kern="1200" dirty="0">
                <a:solidFill>
                  <a:srgbClr val="FFFFFF"/>
                </a:solidFill>
                <a:latin typeface="+mj-lt"/>
                <a:ea typeface="+mj-ea"/>
                <a:cs typeface="+mj-cs"/>
              </a:rPr>
              <a:t>Insurance Day at the Capitol</a:t>
            </a:r>
            <a:br>
              <a:rPr lang="en-US" sz="3400" kern="1200" dirty="0">
                <a:solidFill>
                  <a:srgbClr val="FFFFFF"/>
                </a:solidFill>
                <a:latin typeface="+mj-lt"/>
                <a:ea typeface="+mj-ea"/>
                <a:cs typeface="+mj-cs"/>
              </a:rPr>
            </a:b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January 19 &amp; 20, 2026</a:t>
            </a:r>
            <a:br>
              <a:rPr lang="en-US" sz="3400" kern="1200" dirty="0">
                <a:solidFill>
                  <a:srgbClr val="FFFFFF"/>
                </a:solidFill>
                <a:latin typeface="+mj-lt"/>
                <a:ea typeface="+mj-ea"/>
                <a:cs typeface="+mj-cs"/>
              </a:rPr>
            </a:b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Charleston - Culture Center </a:t>
            </a:r>
          </a:p>
        </p:txBody>
      </p:sp>
      <p:pic>
        <p:nvPicPr>
          <p:cNvPr id="3" name="Picture 2" descr="A picture containing text, kitchenware, cage&#10;&#10;Description automatically generated">
            <a:extLst>
              <a:ext uri="{FF2B5EF4-FFF2-40B4-BE49-F238E27FC236}">
                <a16:creationId xmlns:a16="http://schemas.microsoft.com/office/drawing/2014/main" id="{AB084EB9-F0D7-7A85-C448-189BD98C1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33657"/>
            <a:ext cx="5608320" cy="5546235"/>
          </a:xfrm>
          <a:prstGeom prst="rect">
            <a:avLst/>
          </a:prstGeom>
        </p:spPr>
      </p:pic>
    </p:spTree>
    <p:extLst>
      <p:ext uri="{BB962C8B-B14F-4D97-AF65-F5344CB8AC3E}">
        <p14:creationId xmlns:p14="http://schemas.microsoft.com/office/powerpoint/2010/main" val="8018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sky with pink flowers and a building&#10;&#10;Description automatically generated">
            <a:extLst>
              <a:ext uri="{FF2B5EF4-FFF2-40B4-BE49-F238E27FC236}">
                <a16:creationId xmlns:a16="http://schemas.microsoft.com/office/drawing/2014/main" id="{1D0BFE68-01C4-CA9A-5C43-9EE7A420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89819"/>
            <a:ext cx="10973802" cy="5029200"/>
          </a:xfrm>
          <a:prstGeom prst="rect">
            <a:avLst/>
          </a:prstGeom>
        </p:spPr>
      </p:pic>
      <p:sp>
        <p:nvSpPr>
          <p:cNvPr id="6" name="Title 5">
            <a:extLst>
              <a:ext uri="{FF2B5EF4-FFF2-40B4-BE49-F238E27FC236}">
                <a16:creationId xmlns:a16="http://schemas.microsoft.com/office/drawing/2014/main" id="{EDEE951F-A442-8B82-4DAA-266F6DACA9E9}"/>
              </a:ext>
            </a:extLst>
          </p:cNvPr>
          <p:cNvSpPr>
            <a:spLocks noGrp="1"/>
          </p:cNvSpPr>
          <p:nvPr>
            <p:ph type="title"/>
          </p:nvPr>
        </p:nvSpPr>
        <p:spPr>
          <a:xfrm>
            <a:off x="-914400" y="2362200"/>
            <a:ext cx="10363200" cy="891382"/>
          </a:xfrm>
        </p:spPr>
        <p:txBody>
          <a:bodyPr>
            <a:noAutofit/>
          </a:bodyPr>
          <a:lstStyle/>
          <a:p>
            <a:pPr algn="ctr"/>
            <a:r>
              <a:rPr lang="en-US" sz="3500" dirty="0">
                <a:highlight>
                  <a:srgbClr val="20295B"/>
                </a:highlight>
              </a:rPr>
              <a:t>Big I Legislative Conference</a:t>
            </a:r>
            <a:br>
              <a:rPr lang="en-US" sz="3500" dirty="0">
                <a:highlight>
                  <a:srgbClr val="20295B"/>
                </a:highlight>
              </a:rPr>
            </a:br>
            <a:r>
              <a:rPr lang="en-US" sz="3500" dirty="0">
                <a:highlight>
                  <a:srgbClr val="20295B"/>
                </a:highlight>
              </a:rPr>
              <a:t>April 22 – 24 2026</a:t>
            </a:r>
            <a:br>
              <a:rPr lang="en-US" sz="3500" dirty="0">
                <a:highlight>
                  <a:srgbClr val="20295B"/>
                </a:highlight>
              </a:rPr>
            </a:br>
            <a:r>
              <a:rPr lang="en-US" sz="3500" dirty="0">
                <a:highlight>
                  <a:srgbClr val="20295B"/>
                </a:highlight>
              </a:rPr>
              <a:t>Washington, DC</a:t>
            </a:r>
          </a:p>
        </p:txBody>
      </p:sp>
    </p:spTree>
    <p:extLst>
      <p:ext uri="{BB962C8B-B14F-4D97-AF65-F5344CB8AC3E}">
        <p14:creationId xmlns:p14="http://schemas.microsoft.com/office/powerpoint/2010/main" val="194979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3ACFE-A099-4E0F-ADA4-54E78EE67C28}"/>
              </a:ext>
            </a:extLst>
          </p:cNvPr>
          <p:cNvSpPr>
            <a:spLocks noGrp="1"/>
          </p:cNvSpPr>
          <p:nvPr>
            <p:ph type="title"/>
          </p:nvPr>
        </p:nvSpPr>
        <p:spPr>
          <a:xfrm>
            <a:off x="823442" y="921715"/>
            <a:ext cx="5163022" cy="2635993"/>
          </a:xfrm>
        </p:spPr>
        <p:txBody>
          <a:bodyPr vert="horz" lIns="91440" tIns="45720" rIns="91440" bIns="45720" rtlCol="0" anchor="b">
            <a:normAutofit/>
          </a:bodyPr>
          <a:lstStyle/>
          <a:p>
            <a:pPr>
              <a:defRPr/>
            </a:pPr>
            <a:r>
              <a:rPr lang="en-US" sz="4800" i="1" kern="1200">
                <a:solidFill>
                  <a:schemeClr val="tx1"/>
                </a:solidFill>
                <a:effectLst/>
                <a:latin typeface="+mj-lt"/>
                <a:ea typeface="+mj-ea"/>
                <a:cs typeface="+mj-cs"/>
              </a:rPr>
              <a:t>PlatSponsor</a:t>
            </a:r>
            <a:endParaRPr lang="en-US" sz="4800" i="1"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building with columns and a blue and white logo&#10;&#10;Description automatically generated">
            <a:extLst>
              <a:ext uri="{FF2B5EF4-FFF2-40B4-BE49-F238E27FC236}">
                <a16:creationId xmlns:a16="http://schemas.microsoft.com/office/drawing/2014/main" id="{71EF1412-B3F3-AFED-AA69-BF5A2D231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754213"/>
            <a:ext cx="5163022" cy="5163022"/>
          </a:xfrm>
          <a:prstGeom prst="rect">
            <a:avLst/>
          </a:prstGeom>
        </p:spPr>
      </p:pic>
      <p:sp>
        <p:nvSpPr>
          <p:cNvPr id="36" name="Rectangle 3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78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CD68666-2083-42CF-A728-8B818791D8E4}"/>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b="1" i="1" kern="1200">
                <a:solidFill>
                  <a:srgbClr val="FFFFFF"/>
                </a:solidFill>
                <a:effectLst/>
                <a:latin typeface="+mj-lt"/>
                <a:ea typeface="+mj-ea"/>
                <a:cs typeface="+mj-cs"/>
              </a:rPr>
              <a:t>Platinum Sponsor</a:t>
            </a:r>
          </a:p>
          <a:p>
            <a:pPr eaLnBrk="1" hangingPunct="1">
              <a:lnSpc>
                <a:spcPct val="90000"/>
              </a:lnSpc>
              <a:spcBef>
                <a:spcPct val="0"/>
              </a:spcBef>
              <a:spcAft>
                <a:spcPts val="600"/>
              </a:spcAft>
              <a:buNone/>
              <a:defRPr/>
            </a:pPr>
            <a:endParaRPr lang="en-US" sz="4000" kern="1200">
              <a:solidFill>
                <a:srgbClr val="FFFFFF"/>
              </a:solidFill>
              <a:latin typeface="+mj-lt"/>
              <a:ea typeface="+mj-ea"/>
              <a:cs typeface="+mj-cs"/>
            </a:endParaRPr>
          </a:p>
        </p:txBody>
      </p:sp>
      <p:pic>
        <p:nvPicPr>
          <p:cNvPr id="4" name="Picture 3" descr="A black and yellow logo&#10;&#10;AI-generated content may be incorrect.">
            <a:extLst>
              <a:ext uri="{FF2B5EF4-FFF2-40B4-BE49-F238E27FC236}">
                <a16:creationId xmlns:a16="http://schemas.microsoft.com/office/drawing/2014/main" id="{586B00FD-3AA1-D342-3407-3E23A89920B0}"/>
              </a:ext>
            </a:extLst>
          </p:cNvPr>
          <p:cNvPicPr>
            <a:picLocks noChangeAspect="1"/>
          </p:cNvPicPr>
          <p:nvPr/>
        </p:nvPicPr>
        <p:blipFill>
          <a:blip r:embed="rId2"/>
          <a:stretch>
            <a:fillRect/>
          </a:stretch>
        </p:blipFill>
        <p:spPr>
          <a:xfrm>
            <a:off x="2376381" y="390832"/>
            <a:ext cx="7531857" cy="4519114"/>
          </a:xfrm>
          <a:prstGeom prst="rect">
            <a:avLst/>
          </a:prstGeom>
        </p:spPr>
      </p:pic>
      <p:pic>
        <p:nvPicPr>
          <p:cNvPr id="2" name="Picture 1" descr="A logo for a company&#10;&#10;AI-generated content may be incorrect.">
            <a:extLst>
              <a:ext uri="{FF2B5EF4-FFF2-40B4-BE49-F238E27FC236}">
                <a16:creationId xmlns:a16="http://schemas.microsoft.com/office/drawing/2014/main" id="{98CDFBA6-9095-41DA-AD26-2FE56D9D5B03}"/>
              </a:ext>
            </a:extLst>
          </p:cNvPr>
          <p:cNvPicPr>
            <a:picLocks noChangeAspect="1"/>
          </p:cNvPicPr>
          <p:nvPr/>
        </p:nvPicPr>
        <p:blipFill>
          <a:blip r:embed="rId3"/>
          <a:stretch>
            <a:fillRect/>
          </a:stretch>
        </p:blipFill>
        <p:spPr>
          <a:xfrm>
            <a:off x="12877800" y="-354409"/>
            <a:ext cx="3109229" cy="1463167"/>
          </a:xfrm>
          <a:prstGeom prst="rect">
            <a:avLst/>
          </a:prstGeom>
        </p:spPr>
      </p:pic>
      <p:pic>
        <p:nvPicPr>
          <p:cNvPr id="5" name="Picture 4" descr="A logo of a company&#10;&#10;AI-generated content may be incorrect.">
            <a:extLst>
              <a:ext uri="{FF2B5EF4-FFF2-40B4-BE49-F238E27FC236}">
                <a16:creationId xmlns:a16="http://schemas.microsoft.com/office/drawing/2014/main" id="{7E7E7706-B1D2-468A-8DF7-FCB062A14C16}"/>
              </a:ext>
            </a:extLst>
          </p:cNvPr>
          <p:cNvPicPr>
            <a:picLocks noChangeAspect="1"/>
          </p:cNvPicPr>
          <p:nvPr/>
        </p:nvPicPr>
        <p:blipFill>
          <a:blip r:embed="rId4"/>
          <a:stretch>
            <a:fillRect/>
          </a:stretch>
        </p:blipFill>
        <p:spPr>
          <a:xfrm>
            <a:off x="13726742" y="4745414"/>
            <a:ext cx="2081515" cy="2081515"/>
          </a:xfrm>
          <a:prstGeom prst="rect">
            <a:avLst/>
          </a:prstGeom>
        </p:spPr>
      </p:pic>
      <p:pic>
        <p:nvPicPr>
          <p:cNvPr id="7" name="Picture 6" descr="A logo with text on it&#10;&#10;AI-generated content may be incorrect.">
            <a:extLst>
              <a:ext uri="{FF2B5EF4-FFF2-40B4-BE49-F238E27FC236}">
                <a16:creationId xmlns:a16="http://schemas.microsoft.com/office/drawing/2014/main" id="{227CF09C-AF7F-40E6-947F-B20209C33785}"/>
              </a:ext>
            </a:extLst>
          </p:cNvPr>
          <p:cNvPicPr>
            <a:picLocks noChangeAspect="1"/>
          </p:cNvPicPr>
          <p:nvPr/>
        </p:nvPicPr>
        <p:blipFill>
          <a:blip r:embed="rId5"/>
          <a:stretch>
            <a:fillRect/>
          </a:stretch>
        </p:blipFill>
        <p:spPr>
          <a:xfrm>
            <a:off x="12562413" y="2116993"/>
            <a:ext cx="3245844" cy="1990483"/>
          </a:xfrm>
          <a:prstGeom prst="rect">
            <a:avLst/>
          </a:prstGeom>
        </p:spPr>
      </p:pic>
    </p:spTree>
    <p:extLst>
      <p:ext uri="{BB962C8B-B14F-4D97-AF65-F5344CB8AC3E}">
        <p14:creationId xmlns:p14="http://schemas.microsoft.com/office/powerpoint/2010/main" val="89724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776154B-8545-4766-9C10-7F0A371AE66F}"/>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i="1" kern="1200" dirty="0">
                <a:solidFill>
                  <a:srgbClr val="FFFFFF"/>
                </a:solidFill>
                <a:effectLst/>
                <a:latin typeface="+mj-lt"/>
                <a:ea typeface="+mj-ea"/>
                <a:cs typeface="+mj-cs"/>
              </a:rPr>
              <a:t>Gold Sponsor</a:t>
            </a:r>
          </a:p>
        </p:txBody>
      </p:sp>
      <p:pic>
        <p:nvPicPr>
          <p:cNvPr id="4" name="Picture 3" descr="Logo, company name&#10;&#10;Description automatically generated">
            <a:extLst>
              <a:ext uri="{FF2B5EF4-FFF2-40B4-BE49-F238E27FC236}">
                <a16:creationId xmlns:a16="http://schemas.microsoft.com/office/drawing/2014/main" id="{9BC61B43-17C6-77AE-FCE1-3FEAC2A9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036" y="390832"/>
            <a:ext cx="8142547" cy="45191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57C291-5765-881A-EF33-2A13CE0F0EBB}"/>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4000" b="1" i="1" u="none" strike="noStrike" kern="1200" cap="none" spc="0" normalizeH="0" baseline="0" noProof="0" dirty="0">
                <a:ln>
                  <a:noFill/>
                </a:ln>
                <a:solidFill>
                  <a:srgbClr val="FFFFFF"/>
                </a:solidFill>
                <a:effectLst/>
                <a:uLnTx/>
                <a:uFillTx/>
                <a:latin typeface="+mj-lt"/>
                <a:ea typeface="+mj-ea"/>
                <a:cs typeface="+mj-cs"/>
              </a:rPr>
              <a:t>Silver Sponsor</a:t>
            </a:r>
            <a:endParaRPr lang="en-US" sz="4000" kern="1200" dirty="0">
              <a:solidFill>
                <a:srgbClr val="FFFFFF"/>
              </a:solidFill>
              <a:latin typeface="+mj-lt"/>
              <a:ea typeface="+mj-ea"/>
              <a:cs typeface="+mj-cs"/>
            </a:endParaRPr>
          </a:p>
        </p:txBody>
      </p:sp>
      <p:pic>
        <p:nvPicPr>
          <p:cNvPr id="9" name="Graphic 8">
            <a:extLst>
              <a:ext uri="{FF2B5EF4-FFF2-40B4-BE49-F238E27FC236}">
                <a16:creationId xmlns:a16="http://schemas.microsoft.com/office/drawing/2014/main" id="{7E8527D2-45B6-2FF2-89FD-5E20698A77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535" y="434731"/>
            <a:ext cx="11327549" cy="4431315"/>
          </a:xfrm>
          <a:prstGeom prst="rect">
            <a:avLst/>
          </a:prstGeom>
        </p:spPr>
      </p:pic>
    </p:spTree>
    <p:extLst>
      <p:ext uri="{BB962C8B-B14F-4D97-AF65-F5344CB8AC3E}">
        <p14:creationId xmlns:p14="http://schemas.microsoft.com/office/powerpoint/2010/main" val="46249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CD68666-2083-42CF-A728-8B818791D8E4}"/>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b="1" i="1" kern="1200" dirty="0">
                <a:solidFill>
                  <a:srgbClr val="FFFFFF"/>
                </a:solidFill>
                <a:effectLst/>
                <a:latin typeface="+mj-lt"/>
                <a:ea typeface="+mj-ea"/>
                <a:cs typeface="+mj-cs"/>
              </a:rPr>
              <a:t>Silver Sponsor</a:t>
            </a:r>
          </a:p>
          <a:p>
            <a:pPr eaLnBrk="1" hangingPunct="1">
              <a:lnSpc>
                <a:spcPct val="90000"/>
              </a:lnSpc>
              <a:spcBef>
                <a:spcPct val="0"/>
              </a:spcBef>
              <a:spcAft>
                <a:spcPts val="600"/>
              </a:spcAft>
              <a:buNone/>
              <a:defRPr/>
            </a:pPr>
            <a:endParaRPr lang="en-US" sz="4000" kern="1200" dirty="0">
              <a:solidFill>
                <a:srgbClr val="FFFFFF"/>
              </a:solidFill>
              <a:latin typeface="+mj-lt"/>
              <a:ea typeface="+mj-ea"/>
              <a:cs typeface="+mj-cs"/>
            </a:endParaRPr>
          </a:p>
        </p:txBody>
      </p:sp>
      <p:pic>
        <p:nvPicPr>
          <p:cNvPr id="9" name="Picture 8" descr="Text, logo&#10;&#10;Description automatically generated">
            <a:extLst>
              <a:ext uri="{FF2B5EF4-FFF2-40B4-BE49-F238E27FC236}">
                <a16:creationId xmlns:a16="http://schemas.microsoft.com/office/drawing/2014/main" id="{BC36841D-4857-0006-6411-CF7544835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091" y="390832"/>
            <a:ext cx="8492436" cy="4519114"/>
          </a:xfrm>
          <a:prstGeom prst="rect">
            <a:avLst/>
          </a:prstGeom>
        </p:spPr>
      </p:pic>
      <p:pic>
        <p:nvPicPr>
          <p:cNvPr id="2" name="Picture 1">
            <a:extLst>
              <a:ext uri="{FF2B5EF4-FFF2-40B4-BE49-F238E27FC236}">
                <a16:creationId xmlns:a16="http://schemas.microsoft.com/office/drawing/2014/main" id="{98CDFBA6-9095-41DA-AD26-2FE56D9D5B03}"/>
              </a:ext>
            </a:extLst>
          </p:cNvPr>
          <p:cNvPicPr>
            <a:picLocks noChangeAspect="1"/>
          </p:cNvPicPr>
          <p:nvPr/>
        </p:nvPicPr>
        <p:blipFill>
          <a:blip r:embed="rId3"/>
          <a:stretch>
            <a:fillRect/>
          </a:stretch>
        </p:blipFill>
        <p:spPr>
          <a:xfrm>
            <a:off x="12877800" y="-354409"/>
            <a:ext cx="3109229" cy="1463167"/>
          </a:xfrm>
          <a:prstGeom prst="rect">
            <a:avLst/>
          </a:prstGeom>
        </p:spPr>
      </p:pic>
      <p:pic>
        <p:nvPicPr>
          <p:cNvPr id="5" name="Picture 4">
            <a:extLst>
              <a:ext uri="{FF2B5EF4-FFF2-40B4-BE49-F238E27FC236}">
                <a16:creationId xmlns:a16="http://schemas.microsoft.com/office/drawing/2014/main" id="{7E7E7706-B1D2-468A-8DF7-FCB062A14C16}"/>
              </a:ext>
            </a:extLst>
          </p:cNvPr>
          <p:cNvPicPr>
            <a:picLocks noChangeAspect="1"/>
          </p:cNvPicPr>
          <p:nvPr/>
        </p:nvPicPr>
        <p:blipFill>
          <a:blip r:embed="rId4"/>
          <a:stretch>
            <a:fillRect/>
          </a:stretch>
        </p:blipFill>
        <p:spPr>
          <a:xfrm>
            <a:off x="13726742" y="4745414"/>
            <a:ext cx="2081515" cy="2081515"/>
          </a:xfrm>
          <a:prstGeom prst="rect">
            <a:avLst/>
          </a:prstGeom>
        </p:spPr>
      </p:pic>
      <p:pic>
        <p:nvPicPr>
          <p:cNvPr id="7" name="Picture 6">
            <a:extLst>
              <a:ext uri="{FF2B5EF4-FFF2-40B4-BE49-F238E27FC236}">
                <a16:creationId xmlns:a16="http://schemas.microsoft.com/office/drawing/2014/main" id="{227CF09C-AF7F-40E6-947F-B20209C33785}"/>
              </a:ext>
            </a:extLst>
          </p:cNvPr>
          <p:cNvPicPr>
            <a:picLocks noChangeAspect="1"/>
          </p:cNvPicPr>
          <p:nvPr/>
        </p:nvPicPr>
        <p:blipFill>
          <a:blip r:embed="rId5"/>
          <a:stretch>
            <a:fillRect/>
          </a:stretch>
        </p:blipFill>
        <p:spPr>
          <a:xfrm>
            <a:off x="12562413" y="2116993"/>
            <a:ext cx="3245844" cy="1990483"/>
          </a:xfrm>
          <a:prstGeom prst="rect">
            <a:avLst/>
          </a:prstGeom>
        </p:spPr>
      </p:pic>
    </p:spTree>
    <p:extLst>
      <p:ext uri="{BB962C8B-B14F-4D97-AF65-F5344CB8AC3E}">
        <p14:creationId xmlns:p14="http://schemas.microsoft.com/office/powerpoint/2010/main" val="225577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Agents Can Show Their Value to Millennial Customers How Agents Can Show  Their Value to Millennial Customers">
            <a:extLst>
              <a:ext uri="{FF2B5EF4-FFF2-40B4-BE49-F238E27FC236}">
                <a16:creationId xmlns:a16="http://schemas.microsoft.com/office/drawing/2014/main" id="{CB6D75AA-4561-14A8-AD32-0406F53219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256" y="441414"/>
            <a:ext cx="8311487" cy="31375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A8D7CF-C58A-49C2-857D-BDAE4EA0F56F}"/>
              </a:ext>
            </a:extLst>
          </p:cNvPr>
          <p:cNvSpPr>
            <a:spLocks noGrp="1"/>
          </p:cNvSpPr>
          <p:nvPr>
            <p:ph idx="1"/>
          </p:nvPr>
        </p:nvSpPr>
        <p:spPr>
          <a:xfrm>
            <a:off x="1940256" y="3833199"/>
            <a:ext cx="8332826" cy="1119982"/>
          </a:xfrm>
        </p:spPr>
        <p:txBody>
          <a:bodyPr anchor="ctr">
            <a:normAutofit/>
          </a:bodyPr>
          <a:lstStyle/>
          <a:p>
            <a:pPr marL="0" indent="0">
              <a:buNone/>
              <a:defRPr/>
            </a:pPr>
            <a:r>
              <a:rPr lang="en-US" sz="2000" i="1">
                <a:latin typeface="Verdana" panose="020B0604030504040204" pitchFamily="34" charset="0"/>
                <a:ea typeface="Verdana" panose="020B0604030504040204" pitchFamily="34" charset="0"/>
                <a:cs typeface="Verdana" panose="020B0604030504040204" pitchFamily="34" charset="0"/>
              </a:rPr>
              <a:t>Silver</a:t>
            </a:r>
            <a:r>
              <a:rPr lang="en-US" sz="2000" i="1">
                <a:effectLst/>
                <a:latin typeface="Verdana" panose="020B0604030504040204" pitchFamily="34" charset="0"/>
                <a:ea typeface="Verdana" panose="020B0604030504040204" pitchFamily="34" charset="0"/>
                <a:cs typeface="Verdana" panose="020B0604030504040204" pitchFamily="34" charset="0"/>
              </a:rPr>
              <a:t> Sponsor</a:t>
            </a:r>
          </a:p>
          <a:p>
            <a:pPr>
              <a:defRPr/>
            </a:pPr>
            <a:endParaRPr lang="en-US" sz="2000"/>
          </a:p>
        </p:txBody>
      </p:sp>
      <p:sp>
        <p:nvSpPr>
          <p:cNvPr id="2" name="Content Placeholder 2">
            <a:extLst>
              <a:ext uri="{FF2B5EF4-FFF2-40B4-BE49-F238E27FC236}">
                <a16:creationId xmlns:a16="http://schemas.microsoft.com/office/drawing/2014/main" id="{5EF90E45-E080-5678-7161-4A5083793224}"/>
              </a:ext>
            </a:extLst>
          </p:cNvPr>
          <p:cNvSpPr txBox="1">
            <a:spLocks/>
          </p:cNvSpPr>
          <p:nvPr/>
        </p:nvSpPr>
        <p:spPr bwMode="auto">
          <a:xfrm>
            <a:off x="699714" y="5490971"/>
            <a:ext cx="6962072" cy="1159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eaLnBrk="1" hangingPunct="1">
              <a:lnSpc>
                <a:spcPct val="90000"/>
              </a:lnSpc>
              <a:spcBef>
                <a:spcPct val="0"/>
              </a:spcBef>
              <a:spcAft>
                <a:spcPts val="600"/>
              </a:spcAft>
              <a:buNone/>
              <a:defRPr/>
            </a:pPr>
            <a:r>
              <a:rPr lang="en-US" sz="4000" i="1" kern="1200" dirty="0">
                <a:solidFill>
                  <a:srgbClr val="FFFFFF"/>
                </a:solidFill>
                <a:effectLst/>
                <a:latin typeface="+mj-lt"/>
                <a:ea typeface="+mj-ea"/>
                <a:cs typeface="+mj-cs"/>
              </a:rPr>
              <a:t>Silver Sponsor</a:t>
            </a:r>
          </a:p>
          <a:p>
            <a:pPr eaLnBrk="1" hangingPunct="1">
              <a:lnSpc>
                <a:spcPct val="90000"/>
              </a:lnSpc>
              <a:spcBef>
                <a:spcPct val="0"/>
              </a:spcBef>
              <a:spcAft>
                <a:spcPts val="600"/>
              </a:spcAft>
              <a:buNone/>
              <a:defRPr/>
            </a:pPr>
            <a:endParaRPr lang="en-US" sz="4000" kern="1200" dirty="0">
              <a:solidFill>
                <a:srgbClr val="FFFFFF"/>
              </a:solidFill>
              <a:latin typeface="+mj-lt"/>
              <a:ea typeface="+mj-ea"/>
              <a:cs typeface="+mj-cs"/>
            </a:endParaRPr>
          </a:p>
        </p:txBody>
      </p:sp>
    </p:spTree>
  </p:cSld>
  <p:clrMapOvr>
    <a:masterClrMapping/>
  </p:clrMapOvr>
</p:sld>
</file>

<file path=ppt/theme/theme1.xml><?xml version="1.0" encoding="utf-8"?>
<a:theme xmlns:a="http://schemas.openxmlformats.org/drawingml/2006/main" name="Office Theme">
  <a:themeElements>
    <a:clrScheme name="Custom 1">
      <a:dk1>
        <a:srgbClr val="FFFFFF"/>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FC16EFFACB1349A665F8EE5894EE41" ma:contentTypeVersion="" ma:contentTypeDescription="Create a new document." ma:contentTypeScope="" ma:versionID="b801d8ccda1f74e5a08a68d599a28627">
  <xsd:schema xmlns:xsd="http://www.w3.org/2001/XMLSchema" xmlns:xs="http://www.w3.org/2001/XMLSchema" xmlns:p="http://schemas.microsoft.com/office/2006/metadata/properties" xmlns:ns2="8c6278e3-9b26-43e6-a5ea-26220a879a18" targetNamespace="http://schemas.microsoft.com/office/2006/metadata/properties" ma:root="true" ma:fieldsID="c79d92dd027d08f41ee6df0f4b0df29c" ns2:_="">
    <xsd:import namespace="8c6278e3-9b26-43e6-a5ea-26220a879a1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278e3-9b26-43e6-a5ea-26220a879a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63DCD6-63F9-4B7D-AC67-D9D6302FD4E8}">
  <ds:schemaRefs>
    <ds:schemaRef ds:uri="http://purl.org/dc/terms/"/>
    <ds:schemaRef ds:uri="http://schemas.microsoft.com/office/infopath/2007/PartnerControls"/>
    <ds:schemaRef ds:uri="http://schemas.microsoft.com/office/2006/metadata/properties"/>
    <ds:schemaRef ds:uri="5d27350e-b380-4464-83fe-0b0d4db6d6d7"/>
    <ds:schemaRef ds:uri="http://purl.org/dc/elements/1.1/"/>
    <ds:schemaRef ds:uri="http://purl.org/dc/dcmitype/"/>
    <ds:schemaRef ds:uri="http://schemas.microsoft.com/office/2006/documentManagement/types"/>
    <ds:schemaRef ds:uri="http://schemas.openxmlformats.org/package/2006/metadata/core-properties"/>
    <ds:schemaRef ds:uri="c911cf2a-9f65-475a-8f4d-aa004bde886e"/>
    <ds:schemaRef ds:uri="http://www.w3.org/XML/1998/namespace"/>
  </ds:schemaRefs>
</ds:datastoreItem>
</file>

<file path=customXml/itemProps2.xml><?xml version="1.0" encoding="utf-8"?>
<ds:datastoreItem xmlns:ds="http://schemas.openxmlformats.org/officeDocument/2006/customXml" ds:itemID="{22016A96-352D-490F-9A31-CB33AD016095}">
  <ds:schemaRefs>
    <ds:schemaRef ds:uri="http://schemas.microsoft.com/sharepoint/v3/contenttype/forms"/>
  </ds:schemaRefs>
</ds:datastoreItem>
</file>

<file path=customXml/itemProps3.xml><?xml version="1.0" encoding="utf-8"?>
<ds:datastoreItem xmlns:ds="http://schemas.openxmlformats.org/officeDocument/2006/customXml" ds:itemID="{BC7D951F-77AC-4892-B7E8-E75C9AF87093}"/>
</file>

<file path=docProps/app.xml><?xml version="1.0" encoding="utf-8"?>
<Properties xmlns="http://schemas.openxmlformats.org/officeDocument/2006/extended-properties" xmlns:vt="http://schemas.openxmlformats.org/officeDocument/2006/docPropsVTypes">
  <Template/>
  <TotalTime>13018</TotalTime>
  <Words>669</Words>
  <Application>Microsoft Office PowerPoint</Application>
  <PresentationFormat>Widescreen</PresentationFormat>
  <Paragraphs>100</Paragraphs>
  <Slides>36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Calibri</vt:lpstr>
      <vt:lpstr>Verdana</vt:lpstr>
      <vt:lpstr>Wingdings</vt:lpstr>
      <vt:lpstr>Office Theme</vt:lpstr>
      <vt:lpstr>PowerPoint Presentation</vt:lpstr>
      <vt:lpstr>Thank You to Our Generous Company Sponsors. </vt:lpstr>
      <vt:lpstr>Platinum Sponsor</vt:lpstr>
      <vt:lpstr>PlatSponsor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Bronze Sponsor</vt:lpstr>
      <vt:lpstr>Bronze Sponsor</vt:lpstr>
      <vt:lpstr>Bronze Sponsor</vt:lpstr>
      <vt:lpstr>General Sponsors </vt:lpstr>
      <vt:lpstr>Thank You Exhibitors</vt:lpstr>
      <vt:lpstr>Thank You Exhibitors</vt:lpstr>
      <vt:lpstr>MEMBERSHIP MEETING</vt:lpstr>
      <vt:lpstr>ANTI-TRUST STATEMENT Presiding over Meeting:  Suzette Raines Ashley, President </vt:lpstr>
      <vt:lpstr>Leadership</vt:lpstr>
      <vt:lpstr>Board of Directors</vt:lpstr>
      <vt:lpstr>Staff</vt:lpstr>
      <vt:lpstr>Objective</vt:lpstr>
      <vt:lpstr>Strong  Membership</vt:lpstr>
      <vt:lpstr>New Members in 2025</vt:lpstr>
      <vt:lpstr>Communications &amp; Training</vt:lpstr>
      <vt:lpstr>Big I Events </vt:lpstr>
      <vt:lpstr>Highlights of 2025</vt:lpstr>
      <vt:lpstr>Highlights of 2024</vt:lpstr>
      <vt:lpstr>Highlights of 2024</vt:lpstr>
      <vt:lpstr>Highlights of 2024</vt:lpstr>
      <vt:lpstr>Highlights of 2024</vt:lpstr>
      <vt:lpstr>UPCOMING EVENTS</vt:lpstr>
      <vt:lpstr>Southern Agents Conference December 5-7, 2025 Atlanta, GA</vt:lpstr>
      <vt:lpstr>Insurance Day at the Capitol  January 19 &amp; 20, 2026  Charleston - Culture Center </vt:lpstr>
      <vt:lpstr>Big I Legislative Conference April 22 – 24 2026 Washington, DC</vt:lpstr>
    </vt:vector>
  </TitlesOfParts>
  <Company>EDS: UAF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Forward</dc:title>
  <dc:creator>Gary Vineyard</dc:creator>
  <cp:lastModifiedBy>Traci Nelson</cp:lastModifiedBy>
  <cp:revision>325</cp:revision>
  <cp:lastPrinted>2021-09-20T18:29:11Z</cp:lastPrinted>
  <dcterms:created xsi:type="dcterms:W3CDTF">2008-05-13T17:41:05Z</dcterms:created>
  <dcterms:modified xsi:type="dcterms:W3CDTF">2025-10-01T18:23:42Z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0x010100ABFC16EFFACB1349A665F8EE5894EE41</vt:lpwstr>
  </property>
  <property fmtid="{D5CDD505-2E9C-101B-9397-08002B2CF9AE}" pid="3" name="MediaServiceImageTags">
    <vt:lpwstr/>
  </property>
</Properties>
</file>